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78" r:id="rId3"/>
    <p:sldId id="262" r:id="rId4"/>
    <p:sldId id="258" r:id="rId5"/>
    <p:sldId id="259" r:id="rId6"/>
    <p:sldId id="260" r:id="rId7"/>
    <p:sldId id="263" r:id="rId8"/>
    <p:sldId id="266" r:id="rId9"/>
    <p:sldId id="269" r:id="rId10"/>
    <p:sldId id="272" r:id="rId11"/>
    <p:sldId id="279" r:id="rId12"/>
    <p:sldId id="275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-2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457200"/>
            <a:ext cx="8686800" cy="6096000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200" b="1" dirty="0" smtClean="0"/>
              <a:t>ОГБПОУ «Кривошеинский агропромышленный техникум»</a:t>
            </a:r>
            <a:br>
              <a:rPr lang="ru-RU" sz="22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Факультативный  курс 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«Сибирское  казачество» </a:t>
            </a:r>
            <a:br>
              <a:rPr lang="ru-RU" sz="3100" b="1" dirty="0" smtClean="0"/>
            </a:br>
            <a:r>
              <a:rPr lang="ru-RU" sz="3100" b="1" dirty="0" smtClean="0"/>
              <a:t>на базе </a:t>
            </a:r>
            <a:br>
              <a:rPr lang="ru-RU" sz="3100" b="1" dirty="0" smtClean="0"/>
            </a:br>
            <a:r>
              <a:rPr lang="ru-RU" sz="3100" b="1" dirty="0" smtClean="0"/>
              <a:t>ОГБПОУ «Кривошеинский агропромышленный техникум»</a:t>
            </a:r>
            <a:br>
              <a:rPr lang="ru-RU" sz="3100" b="1" dirty="0" smtClean="0"/>
            </a:br>
            <a:r>
              <a:rPr lang="ru-RU" sz="3100" b="1" dirty="0" smtClean="0"/>
              <a:t>( 2016-2017)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534400" cy="75895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4">
                    <a:lumMod val="50000"/>
                  </a:schemeClr>
                </a:solidFill>
              </a:rPr>
              <a:t>Проект 4. «Военно-спортивное воспитание казаков»</a:t>
            </a:r>
            <a:br>
              <a:rPr lang="ru-RU" sz="2400" b="1" dirty="0">
                <a:solidFill>
                  <a:schemeClr val="accent4">
                    <a:lumMod val="50000"/>
                  </a:schemeClr>
                </a:solidFill>
              </a:rPr>
            </a:b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Цель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– Знакомство обучающихся с народными традициями физического воспитания казаков, включающих в себя обряды, обучение воинским навыкам, разнообразные подвижные игры, технику владением рукопашного боя.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Задачи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1. формирование здорового образа жизни обучающихся на основе военно-прикладных видов спорта и техники владения оружием казаков;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2. Проведение беседы с обучающимися по теме «Физическое воспитание казачьей молодежи в семье и общине».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3. Организация обучения элементам рукопашного боя.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4. Проведение мастер-классов по теме: «Фланкировка»,  «Техника рукопашного боя казаков», «Народные игры и забавы сибирского казачества».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92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50017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В рамках реализации факультативного курса «Сибирское казачество» на базе ОГБПОУ «Кривошеинский агропромышленный техникум» был организован лыжный поход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348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857364"/>
            <a:ext cx="8691728" cy="441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75895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4">
                    <a:lumMod val="50000"/>
                  </a:schemeClr>
                </a:solidFill>
              </a:rPr>
              <a:t>Проект 5. «Творчество  сибирских  казаков»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4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357298"/>
            <a:ext cx="9144000" cy="550070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32500" lnSpcReduction="20000"/>
          </a:bodyPr>
          <a:lstStyle/>
          <a:p>
            <a:pPr marL="0" indent="0" algn="r">
              <a:buNone/>
            </a:pPr>
            <a:endParaRPr lang="ru-RU" sz="1900" b="1" dirty="0" smtClean="0"/>
          </a:p>
          <a:p>
            <a:pPr marL="0" indent="0" algn="r">
              <a:buNone/>
            </a:pPr>
            <a:endParaRPr lang="ru-RU" sz="1900" b="1" dirty="0" smtClean="0"/>
          </a:p>
          <a:p>
            <a:pPr marL="0" indent="0" algn="r">
              <a:buNone/>
            </a:pPr>
            <a:endParaRPr lang="ru-RU" sz="1900" b="1" dirty="0" smtClean="0"/>
          </a:p>
          <a:p>
            <a:pPr marL="0" indent="0" algn="r">
              <a:buNone/>
            </a:pPr>
            <a:endParaRPr lang="ru-RU" sz="1900" b="1" dirty="0" smtClean="0"/>
          </a:p>
          <a:p>
            <a:pPr marL="0" indent="0" algn="r">
              <a:buNone/>
            </a:pPr>
            <a:endParaRPr lang="ru-RU" sz="1900" b="1" dirty="0" smtClean="0"/>
          </a:p>
          <a:p>
            <a:pPr marL="0" indent="0" algn="r">
              <a:buNone/>
            </a:pPr>
            <a:endParaRPr lang="ru-RU" sz="1900" b="1" dirty="0" smtClean="0"/>
          </a:p>
          <a:p>
            <a:pPr marL="0" indent="0" algn="r">
              <a:buNone/>
            </a:pPr>
            <a:endParaRPr lang="ru-RU" sz="1900" b="1" dirty="0" smtClean="0"/>
          </a:p>
          <a:p>
            <a:pPr marL="0" indent="0" algn="r">
              <a:buNone/>
            </a:pPr>
            <a:endParaRPr lang="ru-RU" sz="1900" b="1" dirty="0" smtClean="0"/>
          </a:p>
          <a:p>
            <a:pPr marL="0" indent="0" algn="r">
              <a:buNone/>
            </a:pPr>
            <a:endParaRPr lang="ru-RU" sz="1900" b="1" dirty="0" smtClean="0"/>
          </a:p>
          <a:p>
            <a:pPr marL="0" indent="0" algn="r">
              <a:buNone/>
            </a:pPr>
            <a:endParaRPr lang="ru-RU" sz="1900" b="1" dirty="0" smtClean="0"/>
          </a:p>
          <a:p>
            <a:pPr marL="0" indent="0" algn="r">
              <a:buNone/>
            </a:pPr>
            <a:endParaRPr lang="ru-RU" sz="1900" b="1" dirty="0" smtClean="0"/>
          </a:p>
          <a:p>
            <a:pPr marL="0" indent="0" algn="r">
              <a:buNone/>
            </a:pPr>
            <a:endParaRPr lang="ru-RU" sz="1900" b="1" dirty="0" smtClean="0"/>
          </a:p>
          <a:p>
            <a:pPr marL="0" indent="0" algn="r">
              <a:buNone/>
            </a:pPr>
            <a:endParaRPr lang="ru-RU" sz="1900" b="1" dirty="0" smtClean="0"/>
          </a:p>
          <a:p>
            <a:pPr marL="0" indent="0" algn="r">
              <a:buNone/>
            </a:pPr>
            <a:endParaRPr lang="ru-RU" sz="1900" b="1" dirty="0" smtClean="0"/>
          </a:p>
          <a:p>
            <a:pPr marL="0" indent="0" algn="r">
              <a:buNone/>
            </a:pPr>
            <a:endParaRPr lang="ru-RU" sz="1900" b="1" dirty="0" smtClean="0"/>
          </a:p>
          <a:p>
            <a:pPr marL="0" indent="0" algn="r">
              <a:buNone/>
            </a:pPr>
            <a:endParaRPr lang="ru-RU" sz="1900" b="1" dirty="0" smtClean="0"/>
          </a:p>
          <a:p>
            <a:pPr marL="0" indent="0" algn="r">
              <a:buNone/>
            </a:pPr>
            <a:endParaRPr lang="ru-RU" sz="1900" b="1" dirty="0" smtClean="0"/>
          </a:p>
          <a:p>
            <a:pPr marL="0" indent="0" algn="r">
              <a:buNone/>
            </a:pPr>
            <a:endParaRPr lang="ru-RU" sz="1900" b="1" dirty="0" smtClean="0"/>
          </a:p>
          <a:p>
            <a:pPr marL="0" indent="0" algn="r">
              <a:buNone/>
            </a:pPr>
            <a:endParaRPr lang="ru-RU" sz="1900" b="1" dirty="0" smtClean="0"/>
          </a:p>
          <a:p>
            <a:pPr marL="0" indent="0" algn="r">
              <a:buNone/>
            </a:pPr>
            <a:endParaRPr lang="ru-RU" sz="1900" b="1" dirty="0" smtClean="0"/>
          </a:p>
          <a:p>
            <a:pPr marL="0" indent="0" algn="r">
              <a:buNone/>
            </a:pPr>
            <a:endParaRPr lang="ru-RU" sz="1900" b="1" dirty="0" smtClean="0"/>
          </a:p>
          <a:p>
            <a:pPr marL="0" indent="0" algn="r">
              <a:buNone/>
            </a:pPr>
            <a:endParaRPr lang="ru-RU" sz="1900" b="1" dirty="0" smtClean="0"/>
          </a:p>
          <a:p>
            <a:pPr marL="0" indent="0" algn="r">
              <a:buNone/>
            </a:pPr>
            <a:endParaRPr lang="ru-RU" sz="1900" b="1" dirty="0" smtClean="0"/>
          </a:p>
          <a:p>
            <a:pPr marL="0" indent="0" algn="r">
              <a:buNone/>
            </a:pPr>
            <a:endParaRPr lang="ru-RU" sz="1900" b="1" dirty="0" smtClean="0"/>
          </a:p>
          <a:p>
            <a:pPr marL="0" indent="0" algn="r">
              <a:buNone/>
            </a:pPr>
            <a:endParaRPr lang="ru-RU" sz="4500" b="1" dirty="0" smtClean="0"/>
          </a:p>
          <a:p>
            <a:pPr marL="0" indent="0" algn="r">
              <a:buNone/>
            </a:pPr>
            <a:r>
              <a:rPr lang="ru-RU" sz="5500" b="1" dirty="0" smtClean="0"/>
              <a:t>Цель</a:t>
            </a:r>
            <a:r>
              <a:rPr lang="ru-RU" sz="5500" b="1" dirty="0"/>
              <a:t> проекта:   </a:t>
            </a:r>
            <a:endParaRPr lang="ru-RU" sz="5500" b="1" dirty="0" smtClean="0"/>
          </a:p>
          <a:p>
            <a:pPr marL="0" indent="0" algn="r">
              <a:buNone/>
            </a:pPr>
            <a:r>
              <a:rPr lang="ru-RU" sz="5500" dirty="0" smtClean="0"/>
              <a:t>привитие  </a:t>
            </a:r>
            <a:r>
              <a:rPr lang="ru-RU" sz="5500" dirty="0"/>
              <a:t>традиций  сибирских  казаков  </a:t>
            </a:r>
            <a:endParaRPr lang="ru-RU" sz="5500" dirty="0" smtClean="0"/>
          </a:p>
          <a:p>
            <a:pPr marL="0" indent="0" algn="r">
              <a:buNone/>
            </a:pPr>
            <a:r>
              <a:rPr lang="ru-RU" sz="5500" dirty="0" smtClean="0"/>
              <a:t>молодёжи  </a:t>
            </a:r>
            <a:r>
              <a:rPr lang="ru-RU" sz="5500" dirty="0"/>
              <a:t>Кривошеинского  района,  </a:t>
            </a:r>
            <a:endParaRPr lang="ru-RU" sz="5500" dirty="0" smtClean="0"/>
          </a:p>
          <a:p>
            <a:pPr marL="0" indent="0" algn="r">
              <a:buNone/>
            </a:pPr>
            <a:r>
              <a:rPr lang="ru-RU" sz="5500" dirty="0" smtClean="0"/>
              <a:t>Томской  </a:t>
            </a:r>
            <a:r>
              <a:rPr lang="ru-RU" sz="5500" dirty="0"/>
              <a:t>области  через  этно-хореографические направления.  </a:t>
            </a:r>
            <a:endParaRPr lang="ru-RU" sz="5500" dirty="0" smtClean="0"/>
          </a:p>
          <a:p>
            <a:pPr marL="0" indent="0" algn="r">
              <a:buNone/>
            </a:pPr>
            <a:endParaRPr lang="ru-RU" sz="5500" dirty="0"/>
          </a:p>
          <a:p>
            <a:pPr marL="0" indent="0" algn="r">
              <a:buNone/>
            </a:pPr>
            <a:r>
              <a:rPr lang="ru-RU" sz="5500" b="1" dirty="0"/>
              <a:t>Задачи:</a:t>
            </a:r>
          </a:p>
          <a:p>
            <a:pPr lvl="0" algn="r"/>
            <a:r>
              <a:rPr lang="ru-RU" sz="5500" dirty="0"/>
              <a:t>Создание  этно - хореографического  объединения  «Сибирское  казачество»;</a:t>
            </a:r>
          </a:p>
          <a:p>
            <a:pPr lvl="0" algn="r"/>
            <a:r>
              <a:rPr lang="ru-RU" sz="5500" dirty="0" smtClean="0"/>
              <a:t>Проведение </a:t>
            </a:r>
            <a:r>
              <a:rPr lang="ru-RU" sz="5500" dirty="0"/>
              <a:t>интерактивной  кругосветки  «Сибирское  казачество</a:t>
            </a:r>
            <a:r>
              <a:rPr lang="ru-RU" sz="5500" dirty="0" smtClean="0"/>
              <a:t>»;</a:t>
            </a:r>
          </a:p>
          <a:p>
            <a:pPr lvl="0" algn="r"/>
            <a:r>
              <a:rPr lang="ru-RU" sz="5500" dirty="0" smtClean="0"/>
              <a:t>Организация мастер-классов </a:t>
            </a:r>
            <a:r>
              <a:rPr lang="ru-RU" sz="4900" dirty="0" smtClean="0"/>
              <a:t>- </a:t>
            </a:r>
            <a:r>
              <a:rPr lang="ru-RU" sz="5500" dirty="0" smtClean="0"/>
              <a:t>«Валяние шерсти», «Прядение», «Плетение корзин», «Кузнечное дело».</a:t>
            </a:r>
            <a:endParaRPr lang="ru-RU" sz="5500" dirty="0"/>
          </a:p>
          <a:p>
            <a:pPr lvl="0" algn="r"/>
            <a:r>
              <a:rPr lang="ru-RU" sz="5500" dirty="0"/>
              <a:t>Выступление на межрегиональном  конкурсе  «Братина».</a:t>
            </a:r>
          </a:p>
          <a:p>
            <a:endParaRPr lang="ru-RU" sz="4500" dirty="0"/>
          </a:p>
        </p:txBody>
      </p:sp>
      <p:pic>
        <p:nvPicPr>
          <p:cNvPr id="4099" name="Picture 3" descr="C:\Users\User\Desktop\DSC_0059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220" y="1000108"/>
            <a:ext cx="7107409" cy="3357586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7669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Спасибо</a:t>
            </a:r>
          </a:p>
          <a:p>
            <a:r>
              <a:rPr lang="ru-RU" sz="4400" dirty="0" smtClean="0"/>
              <a:t> за внимание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9649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В рамках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 IX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Макариевских образовательных чтений состоялась презентация программы </a:t>
            </a:r>
            <a:br>
              <a:rPr lang="ru-RU" sz="24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«Сибирское казачество» </a:t>
            </a:r>
            <a:endParaRPr lang="ru-RU" sz="24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Содержимое 3" descr="pbdvchti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1357298"/>
            <a:ext cx="9144000" cy="5357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Актуальность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В настоящее время наше общество испытывает духовный кризис, преодолеть который можно лишь, опираясь на истинные культурные ценности и идеалы. Традиционная культура казачества и является главной ценностью многовековой истории нашего народа. 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Она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обладает уникальным свойством: связывать все поколения воедино и бережно хранить духовное богатство народа, накопленное веками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.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Актуальной в  программе является   проблема формирования национального этнического самосознания, научного исторического мировоззрения подрастающего поколения. </a:t>
            </a:r>
          </a:p>
        </p:txBody>
      </p:sp>
    </p:spTree>
    <p:extLst>
      <p:ext uri="{BB962C8B-B14F-4D97-AF65-F5344CB8AC3E}">
        <p14:creationId xmlns:p14="http://schemas.microsoft.com/office/powerpoint/2010/main" val="15225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Цель программы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928802"/>
            <a:ext cx="7997952" cy="3657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Формирование у обучающихся осознанного представления о исторических, социальных, культурных, нравственных  процессах  сибирского   казачества, пробуждение у них чувства патриотизма и гордости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81000" y="2743200"/>
            <a:ext cx="8077200" cy="35814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Формирование представлений обучающихся  о  социальном, духовном и нравственном опыте казачества;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Воспитание нравственного отношения к историческому наследию народов на примере истории сибирского казачества;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 Гражданское воспитание учащихся на примере народного казачьего фольклора и искусства.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Задачи программы: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905001"/>
            <a:ext cx="7924800" cy="4929908"/>
          </a:xfrm>
        </p:spPr>
        <p:txBody>
          <a:bodyPr>
            <a:normAutofit fontScale="90000"/>
          </a:bodyPr>
          <a:lstStyle/>
          <a:p>
            <a:pPr marL="180000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  <a:t>Программа реализуется через следующие проекты :</a:t>
            </a:r>
            <a:b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  <a:t>1.  Проект «Духовно-нравственные аспекты  казачества»;</a:t>
            </a:r>
            <a:b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  <a:t>2. Проект «История развития  сибирского  казачества»;</a:t>
            </a:r>
            <a:b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  <a:t>3. Проект «Нормативно-правовая  база казачества»;</a:t>
            </a:r>
            <a:b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  <a:t>4. Проект «Военно-спортивное воспитание казаков»;</a:t>
            </a:r>
            <a:b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  <a:t>5. Проект «Творчество  сибирских  казаков».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Проект 1.  «Духовно-нравственные аспекты  казачества» </a:t>
            </a:r>
            <a:endParaRPr lang="ru-RU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22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Цель -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знакомство с  духовно-нравственными  аспектами 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казачества</a:t>
            </a:r>
            <a:endParaRPr lang="ru-RU" sz="22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2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Задачи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: </a:t>
            </a:r>
          </a:p>
          <a:p>
            <a:pPr lvl="0"/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Проведение  бесед  с  молодёжью о  православии  как  духовно-нравственном  развитии  казачества.</a:t>
            </a:r>
          </a:p>
          <a:p>
            <a:pPr lvl="0"/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Проведение  киноклуба    по  теме  «Ценности  православия»</a:t>
            </a:r>
          </a:p>
          <a:p>
            <a:pPr lvl="0"/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Проведение  экскурсий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в монастыри и храмы г. Томска и с. Кривошеино</a:t>
            </a:r>
            <a:endParaRPr lang="ru-RU" sz="2200" b="1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Разработка  экскурсии по территории  «Братина».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45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Проект 2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</a:rPr>
              <a:t>. «История развития  сибирского  казачества»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4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50392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900" b="1" dirty="0">
                <a:solidFill>
                  <a:schemeClr val="accent4">
                    <a:lumMod val="50000"/>
                  </a:schemeClr>
                </a:solidFill>
              </a:rPr>
              <a:t>Цель</a:t>
            </a:r>
            <a:r>
              <a:rPr lang="ru-RU" sz="2900" dirty="0">
                <a:solidFill>
                  <a:schemeClr val="accent4">
                    <a:lumMod val="50000"/>
                  </a:schemeClr>
                </a:solidFill>
              </a:rPr>
              <a:t> -  знакомство обучающихся с вопросами зарождения и развития казачества, ролью  казаков в политической истории и основами становления казачества России,  в  Томской  области в настоящее время.</a:t>
            </a:r>
          </a:p>
          <a:p>
            <a:pPr marL="0" indent="0">
              <a:buNone/>
            </a:pPr>
            <a:r>
              <a:rPr lang="ru-RU" sz="2900" b="1" dirty="0">
                <a:solidFill>
                  <a:schemeClr val="accent4">
                    <a:lumMod val="50000"/>
                  </a:schemeClr>
                </a:solidFill>
              </a:rPr>
              <a:t>Задачи:</a:t>
            </a:r>
          </a:p>
          <a:p>
            <a:r>
              <a:rPr lang="ru-RU" sz="2900" dirty="0">
                <a:solidFill>
                  <a:schemeClr val="accent4">
                    <a:lumMod val="50000"/>
                  </a:schemeClr>
                </a:solidFill>
              </a:rPr>
              <a:t>1.Проведение  бесед   с показом слайдовой презентации с  обучающимися по темам: «Зарождение и развитие сибирского казачества», «Роль казачества в истории России»</a:t>
            </a:r>
          </a:p>
          <a:p>
            <a:r>
              <a:rPr lang="ru-RU" sz="2900" dirty="0">
                <a:solidFill>
                  <a:schemeClr val="accent4">
                    <a:lumMod val="50000"/>
                  </a:schemeClr>
                </a:solidFill>
              </a:rPr>
              <a:t>2. Организация встречи  с  атаманом Кривошеинского станичного казачьего общества Нестеровым В.В. по теме: «История основания станицы Кривошеинской».</a:t>
            </a:r>
          </a:p>
          <a:p>
            <a:r>
              <a:rPr lang="ru-RU" sz="2900" dirty="0">
                <a:solidFill>
                  <a:schemeClr val="accent4">
                    <a:lumMod val="50000"/>
                  </a:schemeClr>
                </a:solidFill>
              </a:rPr>
              <a:t>     3. Проведение экскурсии  на  территорию   музея  под  открытым  небом «Братина»   с целью знакомства с историей и культурой сибирских казаков.</a:t>
            </a:r>
          </a:p>
          <a:p>
            <a:r>
              <a:rPr lang="ru-RU" sz="2900" dirty="0">
                <a:solidFill>
                  <a:schemeClr val="accent4">
                    <a:lumMod val="50000"/>
                  </a:schemeClr>
                </a:solidFill>
              </a:rPr>
              <a:t>    4. Вовлечение  обучающихся в изучение материала по истории казачества и участию их в районных и областных краеведческих конференциях по тематике сибирского казачества. </a:t>
            </a:r>
          </a:p>
          <a:p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82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534400" cy="75895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4">
                    <a:lumMod val="50000"/>
                  </a:schemeClr>
                </a:solidFill>
              </a:rPr>
              <a:t>Проект 3. «Нормативно-правовая  база казачества»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4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50392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Цель </a:t>
            </a:r>
            <a:r>
              <a:rPr lang="ru-RU" sz="2400" dirty="0"/>
              <a:t>– знакомство обучающихся с нормативно-правовой базой казачества.</a:t>
            </a:r>
          </a:p>
          <a:p>
            <a:pPr marL="0" indent="0">
              <a:buNone/>
            </a:pPr>
            <a:r>
              <a:rPr lang="ru-RU" sz="2400" b="1" dirty="0"/>
              <a:t>Задачи:</a:t>
            </a:r>
          </a:p>
          <a:p>
            <a:pPr lvl="0"/>
            <a:r>
              <a:rPr lang="ru-RU" sz="2400" dirty="0"/>
              <a:t>Организация встречи  с  атаманом Кривошеинского станичного казачьего общества Нестеровым В.В. по темам: «Законодательство о казачестве в РФ».</a:t>
            </a:r>
          </a:p>
          <a:p>
            <a:pPr lvl="0"/>
            <a:r>
              <a:rPr lang="ru-RU" sz="2400" dirty="0"/>
              <a:t> Знакомство с внутренним уставом казачьего общества, изучение основ несения военной службы сибирских казаков.</a:t>
            </a:r>
          </a:p>
          <a:p>
            <a:pPr lvl="0"/>
            <a:r>
              <a:rPr lang="ru-RU" sz="2400" dirty="0"/>
              <a:t>Проведение  мастер-класса «Костюм казака».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95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122</TotalTime>
  <Words>514</Words>
  <Application>Microsoft Office PowerPoint</Application>
  <PresentationFormat>Экран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 ОГБПОУ «Кривошеинский агропромышленный техникум»   Факультативный  курс  «Сибирское  казачество»  на базе  ОГБПОУ «Кривошеинский агропромышленный техникум» ( 2016-2017) </vt:lpstr>
      <vt:lpstr>В рамках IX Макариевских образовательных чтений состоялась презентация программы  «Сибирское казачество» </vt:lpstr>
      <vt:lpstr>Актуальность</vt:lpstr>
      <vt:lpstr>Цель программы</vt:lpstr>
      <vt:lpstr>Задачи программы:</vt:lpstr>
      <vt:lpstr>                                             Программа реализуется через следующие проекты :  1.  Проект «Духовно-нравственные аспекты  казачества»; 2. Проект «История развития  сибирского  казачества»; 3. Проект «Нормативно-правовая  база казачества»; 4. Проект «Военно-спортивное воспитание казаков»; 5. Проект «Творчество  сибирских  казаков». </vt:lpstr>
      <vt:lpstr>Проект 1.  «Духовно-нравственные аспекты  казачества» </vt:lpstr>
      <vt:lpstr>Проект 2. «История развития  сибирского  казачества» </vt:lpstr>
      <vt:lpstr>Проект 3. «Нормативно-правовая  база казачества» </vt:lpstr>
      <vt:lpstr>Проект 4. «Военно-спортивное воспитание казаков» </vt:lpstr>
      <vt:lpstr>    В рамках реализации факультативного курса «Сибирское казачество» на базе ОГБПОУ «Кривошеинский агропромышленный техникум» был организован лыжный поход</vt:lpstr>
      <vt:lpstr>Проект 5. «Творчество  сибирских  казаков»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ОГБПОУ «Кривошеинский агропромышленный техникум»    Программа  факультативного  курса  «Сибирское  казачество»  на базе  ОГБПОУ «Кривошеинский агропромышленный техникум» ( 2016-2017) </dc:title>
  <dc:creator>User</dc:creator>
  <cp:lastModifiedBy>Хорохордина</cp:lastModifiedBy>
  <cp:revision>16</cp:revision>
  <dcterms:created xsi:type="dcterms:W3CDTF">2016-11-15T17:23:46Z</dcterms:created>
  <dcterms:modified xsi:type="dcterms:W3CDTF">2016-12-16T04:41:31Z</dcterms:modified>
</cp:coreProperties>
</file>