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7FECF-6EF0-4A4B-83E2-7C74DF109B1A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CADB1-2AE9-46A4-8894-5A654BD0B3C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603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CADB1-2AE9-46A4-8894-5A654BD0B3C5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16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6704344-D2A4-4EF7-A047-004A25CC9741}" type="datetimeFigureOut">
              <a:rPr lang="ru-RU" smtClean="0"/>
              <a:t>08.06.2016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D56DCA3-9787-4B36-A887-CE625487DD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918648" cy="432048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БИЗНЕС – ПРОЕКТ</a:t>
            </a:r>
            <a:br>
              <a:rPr lang="ru-RU" dirty="0"/>
            </a:br>
            <a:r>
              <a:rPr lang="ru-RU" b="1" dirty="0"/>
              <a:t>На конкурс студенческих бизнес-планов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АРТ мастерская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sz="2000" dirty="0" smtClean="0">
                <a:solidFill>
                  <a:schemeClr val="tx1"/>
                </a:solidFill>
              </a:rPr>
              <a:t>Автор Назаренко Ульяна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ОБЛАСТНОЕ ГОСУДАРСТВЕННОЕ БЮДЖЕТНОЕ ПРОФЕССИОНАЛЬНОЕ ОБРАЗОВАТЕЛЬНОЕ УЧРЕЖДЕНИЕ «КРИВОШЕИНСКИЙ АГРОПРОМЫШЛЕННЫЙ ТЕХНИКУМ»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40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Сейчас все большей популярностью пользуются торгово-развлекательные центры. В них все время находится много людей, особенно семей с детьми. Нередко родители сталкиваются с проблемой: надо что-то срочно купить, а ребенок капризничает, отказывается ходить по магазинам или ему просто очень скучно. В таких ситуациях на помощь приходят детские арт-центры, где не только можно оставить ребенка на некоторое время, но и его научат делать разные поделки и он весело и интересно проведет время.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АРТ-Мастерская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89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60860"/>
            <a:ext cx="7772400" cy="1780108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ru-RU" sz="2800" dirty="0" smtClean="0"/>
              <a:t>Данный преет ориентирован на привлечения детей в возрасте  </a:t>
            </a:r>
            <a:br>
              <a:rPr lang="ru-RU" sz="2800" dirty="0" smtClean="0"/>
            </a:br>
            <a:r>
              <a:rPr lang="ru-RU" sz="2800" dirty="0" smtClean="0"/>
              <a:t>4-18 лет 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620688"/>
            <a:ext cx="6400800" cy="14732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АРТ - Мастерская</a:t>
            </a:r>
            <a:endParaRPr lang="ru-RU" sz="3600" dirty="0"/>
          </a:p>
        </p:txBody>
      </p:sp>
      <p:pic>
        <p:nvPicPr>
          <p:cNvPr id="8194" name="Picture 2" descr="http://lanse.de/uploads/ckeditor/pictures/55/content_rabocheeme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140967"/>
            <a:ext cx="47625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m1-tub-ru.yandex.net/i?id=b37fca259efe2b8d4b44969977e151d0&amp;n=33&amp;h=215&amp;w=3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05064"/>
            <a:ext cx="29622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8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39841" y="692696"/>
            <a:ext cx="7408333" cy="3450696"/>
          </a:xfrm>
        </p:spPr>
        <p:txBody>
          <a:bodyPr/>
          <a:lstStyle/>
          <a:p>
            <a:r>
              <a:rPr lang="ru-RU" b="1" dirty="0"/>
              <a:t>Целевая аудитория:</a:t>
            </a:r>
            <a:endParaRPr lang="ru-RU" dirty="0"/>
          </a:p>
          <a:p>
            <a:r>
              <a:rPr lang="ru-RU" dirty="0"/>
              <a:t>- дети дошкольного </a:t>
            </a:r>
            <a:r>
              <a:rPr lang="ru-RU" dirty="0" smtClean="0"/>
              <a:t>возраста </a:t>
            </a:r>
            <a:r>
              <a:rPr lang="ru-RU" dirty="0"/>
              <a:t>от3-7лет</a:t>
            </a:r>
          </a:p>
          <a:p>
            <a:r>
              <a:rPr lang="ru-RU" dirty="0"/>
              <a:t>- дети младшего школьного возраст от7-11лет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Ориентируйтесь </a:t>
            </a:r>
            <a:r>
              <a:rPr lang="ru-RU" dirty="0"/>
              <a:t>на детей от 3-11-х лет и старше, некоторые виды деятельности будут интересны даже взрослым. </a:t>
            </a:r>
          </a:p>
        </p:txBody>
      </p:sp>
      <p:pic>
        <p:nvPicPr>
          <p:cNvPr id="2050" name="Picture 2" descr="http://elusivemu.se/wp-content/uploads/2014/03/studio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89040"/>
            <a:ext cx="404801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s620221.vk.me/v620221725/1f191/xEZ75_NzYA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3455368" cy="2303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5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252988"/>
            <a:ext cx="7408333" cy="3450696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Выбирая место для арт-мастерской, в первую очередь, обращайте внимание на то, сколько людей будут ее видеть. Желательно, чтобы она была близко к популярным детским магазинам, кафе, разным игровым площадкам. Нам нужно, чтобы возле нашей мастерской проходило как можно больше родителей с детьми. Место должно быть хорошо освещенное, в идеальном варианте, недалеко от окна – ведь для детских глаз полезный дневной свет. Для начала вам понадобится площадь, размером приблизительно 70 м кв. Аренда будет стоить от 5 000 до 7 000руб. в месяц в зависимости от расценок в самом центре .Далее, позаботьтесь о мебели и декоре мастерской. Вам понадобится 2 небольших стола (можно один большой, если найдете), 10-12 стульев, 2 средних тумбочки с полочками, вешалка для вещей и разные хозяйственные атрибуты (мусорное ведро, веник, моющие средства). Помните, что для детей нужно выбирать яркие цвета, можно закупить разноцветные стулья и столы в одной цветной гамме. Закупка мебели вам обойдется примерно в 35 000тыс., а вот на декоре можно сэкономить, оформив все детскими работами или сделав декор самостоятельно.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АРТ – мастерская .</a:t>
            </a:r>
            <a:endParaRPr lang="ru-RU" dirty="0"/>
          </a:p>
        </p:txBody>
      </p:sp>
      <p:pic>
        <p:nvPicPr>
          <p:cNvPr id="1028" name="Picture 4" descr="http://static.ysites.ru/imager/YWU1YmEwYzZjOGVkNjEwMjNjZ/360x360/responses/5/7/5/r_689296_zdss0yteqk3ec249f24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08393"/>
            <a:ext cx="2592287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3-tub-ru.yandex.net/i?id=f6035f268751bbcc3b2264db3c6b974a&amp;n=33&amp;h=215&amp;w=3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30765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175444"/>
          </a:xfrm>
        </p:spPr>
        <p:txBody>
          <a:bodyPr>
            <a:normAutofit fontScale="90000"/>
          </a:bodyPr>
          <a:lstStyle/>
          <a:p>
            <a:r>
              <a:rPr lang="ru-RU" dirty="0"/>
              <a:t>Финансовый план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552728" cy="2016224"/>
          </a:xfrm>
        </p:spPr>
        <p:txBody>
          <a:bodyPr>
            <a:noAutofit/>
          </a:bodyPr>
          <a:lstStyle/>
          <a:p>
            <a:r>
              <a:rPr lang="ru-RU" dirty="0" smtClean="0"/>
              <a:t>Устанавливайте </a:t>
            </a:r>
            <a:r>
              <a:rPr lang="ru-RU" dirty="0"/>
              <a:t>цены в соответствии с другими развлекательными учреждениями. Если выставите слишком высокую цену, у вас будет очень мало клиентов. Оптимальной может быть цена от 100руб. за час занятия с детьми и 200 руб. за художественно-декоративный мастер-класс или арт-терапию.</a:t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 descr="http://domoschool.spb.ru/wp/wp-content/uploads/2013/09/%D0%94%D0%BE%D0%9C%D0%BE_%D0%98%D0%97%D0%9E%D1%81%D1%82%D1%83%D0%B4%D0%B8%D1%8F-%D0%9A%D0%BE%D0%BB%D0%BE%D1%82%D0%B8%D0%BB%D0%BE%D0%B2%D0%BE%D0%B9_-%D0%BE%D1%82%D0%BA%D1%80%D1%8B%D1%82%D1%8B%D0%B9-%D1%83%D1%80%D0%BE%D0%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77072"/>
            <a:ext cx="3802376" cy="2533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3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268760"/>
            <a:ext cx="7408333" cy="3450696"/>
          </a:xfrm>
        </p:spPr>
        <p:txBody>
          <a:bodyPr/>
          <a:lstStyle/>
          <a:p>
            <a:r>
              <a:rPr lang="ru-RU" b="1" dirty="0"/>
              <a:t> </a:t>
            </a:r>
            <a:r>
              <a:rPr lang="ru-RU" dirty="0" smtClean="0"/>
              <a:t>Для </a:t>
            </a:r>
            <a:r>
              <a:rPr lang="ru-RU" dirty="0"/>
              <a:t>продвижения нашего бизнеса нужна грамотная реклама. За несколько дней до открытия, можно нанять промоутеров и раздавать </a:t>
            </a:r>
            <a:r>
              <a:rPr lang="ru-RU" dirty="0" smtClean="0"/>
              <a:t>фляера</a:t>
            </a:r>
            <a:r>
              <a:rPr lang="ru-RU" dirty="0"/>
              <a:t> (это обойдется вам в 2 500-3000 руб.). Некоторое время понадобится для того, чтобы люди узнали про деятельность нашей арт-мастерской .мы можем использовать для продвижения и рекламы интернет ресурсы.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Маркетинговый план:</a:t>
            </a:r>
            <a:br>
              <a:rPr lang="ru-RU" dirty="0"/>
            </a:br>
            <a:endParaRPr lang="ru-RU" dirty="0"/>
          </a:p>
        </p:txBody>
      </p:sp>
      <p:pic>
        <p:nvPicPr>
          <p:cNvPr id="9218" name="Picture 2" descr="https://im0-tub-ru.yandex.net/i?id=3aa3cb4cae6f96c6c5454a8301b6bd96&amp;n=33&amp;h=215&amp;w=3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81128"/>
            <a:ext cx="30765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проект надо вложить 70 000-100 000 руб. Расходы в месяц будут 7 00-15 000 руб. (аренда, зарплата сотрудникам, закупка материалов). Прибыль в месяц около 70 00 -100 000руб. с расчета на 15-20 детей в день (в выходные может быть больше детей, в будни меньше). Окупаемость проекта – полгода-год, в зависимости от выбора места и ценовой политики.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Финансовый план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252728"/>
          </a:xfrm>
        </p:spPr>
        <p:txBody>
          <a:bodyPr/>
          <a:lstStyle/>
          <a:p>
            <a:r>
              <a:rPr lang="ru-RU" dirty="0" smtClean="0"/>
              <a:t>Спасибо за внимания 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91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</TotalTime>
  <Words>342</Words>
  <Application>Microsoft Office PowerPoint</Application>
  <PresentationFormat>Экран (4:3)</PresentationFormat>
  <Paragraphs>20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  БИЗНЕС – ПРОЕКТ На конкурс студенческих бизнес-планов АРТ мастерская   Автор Назаренко Ульяна  </vt:lpstr>
      <vt:lpstr>АРТ-Мастерская     </vt:lpstr>
      <vt:lpstr>Данный преет ориентирован на привлечения детей в возрасте   4-18 лет .</vt:lpstr>
      <vt:lpstr>Презентация PowerPoint</vt:lpstr>
      <vt:lpstr>АРТ – мастерская .</vt:lpstr>
      <vt:lpstr>Финансовый план </vt:lpstr>
      <vt:lpstr>Маркетинговый план: </vt:lpstr>
      <vt:lpstr>Финансовый план </vt:lpstr>
      <vt:lpstr>Спасибо за внимания 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– ПРОЕКТ На конкурс студенческих бизнес-планов АРТ мастерская   Автор</dc:title>
  <dc:creator>1</dc:creator>
  <cp:lastModifiedBy>1</cp:lastModifiedBy>
  <cp:revision>7</cp:revision>
  <dcterms:created xsi:type="dcterms:W3CDTF">2016-06-08T08:51:48Z</dcterms:created>
  <dcterms:modified xsi:type="dcterms:W3CDTF">2016-06-08T10:15:05Z</dcterms:modified>
</cp:coreProperties>
</file>