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E50235-EAC8-4DCA-B217-0D60D380A16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500174"/>
            <a:ext cx="87154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«Бизнес проект 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Производство замороженных полуфабрикатов «Домашняя кухня</a:t>
            </a:r>
            <a:r>
              <a:rPr lang="ru-RU" sz="2800" dirty="0" smtClean="0"/>
              <a:t>»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Секция 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Переработка с/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продукции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Карпенко Анна,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3541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«Технология производства и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переработка с/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продукции»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Куратор: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Хорохордина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Татьяна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Сергеевна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ОГБПОУ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Кривошеинский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агропромышленный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техникум»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/>
          </a:p>
        </p:txBody>
      </p:sp>
      <p:pic>
        <p:nvPicPr>
          <p:cNvPr id="3" name="Picture 2" descr="http://www.tutopt.ru/images/29188_2011061327.jpg"/>
          <p:cNvPicPr>
            <a:picLocks noChangeAspect="1" noChangeArrowheads="1"/>
          </p:cNvPicPr>
          <p:nvPr/>
        </p:nvPicPr>
        <p:blipFill>
          <a:blip r:embed="rId2" cstate="print">
            <a:lum bright="1000"/>
          </a:blip>
          <a:srcRect/>
          <a:stretch>
            <a:fillRect/>
          </a:stretch>
        </p:blipFill>
        <p:spPr bwMode="auto">
          <a:xfrm>
            <a:off x="6429388" y="2857496"/>
            <a:ext cx="2524125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41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4282" y="1357298"/>
            <a:ext cx="8929718" cy="571504"/>
          </a:xfrm>
        </p:spPr>
        <p:txBody>
          <a:bodyPr/>
          <a:lstStyle/>
          <a:p>
            <a:pPr lvl="0"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рисков реализации проекта и механизмы их снижения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785926"/>
          <a:ext cx="8715436" cy="402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291468">
                <a:tc>
                  <a:txBody>
                    <a:bodyPr/>
                    <a:lstStyle/>
                    <a:p>
                      <a:r>
                        <a:rPr lang="ru-RU" dirty="0" smtClean="0"/>
                        <a:t>Риски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Пути решения</a:t>
                      </a:r>
                      <a:endParaRPr lang="ru-RU" dirty="0"/>
                    </a:p>
                  </a:txBody>
                  <a:tcPr/>
                </a:tc>
              </a:tr>
              <a:tr h="1348752"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стоимости сырья и материалов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Поиск сырья подходящего качество, но по низкой цене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7388"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Большая конкуренция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Усиление рекламы,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добавление новинок продукции, проведение акций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1468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0124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357298"/>
            <a:ext cx="8458200" cy="92869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s://im0-tub-ru.yandex.net/i?id=ce92f403afa661b00f63f82fd69c0662&amp;n=33&amp;h=215&amp;w=39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://mirpovara.ru/uploads/images/1/main/tortellini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85992"/>
            <a:ext cx="6667500" cy="428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1902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285860"/>
            <a:ext cx="8458200" cy="42862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Резюме проекта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1928803"/>
            <a:ext cx="8686800" cy="22031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рамках данного проекта планируется производить и реализовывать пельмени, вареники с картофельной начинкой, вареники с капустной начинкой.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Данный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продукт будет пользоваться спросом у населения, начиная от студентов, заканчивая пенсионерами, а так для работающих граждан, так эти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сэкономитвремя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В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планируется производить и продавать 36000 кг. полуфабриката и задействовать при этом 10 студентов технологов. Чистая прибыль от проекта в год составит 893042,40 рублей.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81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609592"/>
          </a:xfrm>
        </p:spPr>
        <p:txBody>
          <a:bodyPr/>
          <a:lstStyle/>
          <a:p>
            <a:pPr lvl="0"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бизнес – проекта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2071679"/>
            <a:ext cx="8686800" cy="20602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Сферой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 предприятия является производство продуктов питания.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Цель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 – открытие цеха по производству замороженных полуфабрикатов: пельменей и вареников. Предприятие будет привносить на рынок района более качественную продукцию, производимую из натуральных продуктов, без добавок.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Проект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будет реализовываться на базе ОГБПОУ «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Кривошеинский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агропромышленный техникум», где имеется лаборатория поваров и кабинет переработки с/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продукции, где непосредственно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будет осуществляться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процесс производства полуфабрикатов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2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357298"/>
            <a:ext cx="8458200" cy="785818"/>
          </a:xfrm>
        </p:spPr>
        <p:txBody>
          <a:bodyPr>
            <a:normAutofit fontScale="55000" lnSpcReduction="20000"/>
          </a:bodyPr>
          <a:lstStyle/>
          <a:p>
            <a:pPr lvl="0" algn="ctr"/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5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5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продукции/услуг</a:t>
            </a:r>
            <a:endParaRPr lang="ru-RU" sz="51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2000241"/>
            <a:ext cx="8686800" cy="213167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Основной продукцией будут являться пельмени и вареники.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Пельмени и вареники будут производиться только из натуральных продуктов, без соевых и прочих добавок. Будут подготовлены документы, подтверждающие качество продукции: сертификат и декларация.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fin10.ru/wp-content/uploads/2016/09/idea_home_business_5.jpg"/>
          <p:cNvPicPr>
            <a:picLocks noChangeAspect="1" noChangeArrowheads="1"/>
          </p:cNvPicPr>
          <p:nvPr/>
        </p:nvPicPr>
        <p:blipFill>
          <a:blip r:embed="rId2" cstate="print"/>
          <a:srcRect l="8566" t="2994" b="10179"/>
          <a:stretch>
            <a:fillRect/>
          </a:stretch>
        </p:blipFill>
        <p:spPr bwMode="auto">
          <a:xfrm>
            <a:off x="5500694" y="4214818"/>
            <a:ext cx="3433739" cy="2071702"/>
          </a:xfrm>
          <a:prstGeom prst="rect">
            <a:avLst/>
          </a:prstGeom>
          <a:noFill/>
        </p:spPr>
      </p:pic>
      <p:pic>
        <p:nvPicPr>
          <p:cNvPr id="8196" name="Picture 4" descr="http://ddomoi.ru/prefix/domashnie-polufabrikati-dlya-zamorozki-retsepti-s-foto-4.jpg"/>
          <p:cNvPicPr>
            <a:picLocks noChangeAspect="1" noChangeArrowheads="1"/>
          </p:cNvPicPr>
          <p:nvPr/>
        </p:nvPicPr>
        <p:blipFill>
          <a:blip r:embed="rId3" cstate="print"/>
          <a:srcRect l="4684" t="26230" r="2799" b="11475"/>
          <a:stretch>
            <a:fillRect/>
          </a:stretch>
        </p:blipFill>
        <p:spPr bwMode="auto">
          <a:xfrm>
            <a:off x="357158" y="4143380"/>
            <a:ext cx="4929222" cy="2371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385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8458200" cy="46671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рынка сбыта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2098833"/>
          <a:ext cx="8858312" cy="3035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312"/>
              </a:tblGrid>
              <a:tr h="1330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заключение договоров с сетевыми магазинами «</a:t>
                      </a:r>
                      <a:r>
                        <a:rPr kumimoji="0" lang="ru-RU" sz="24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Холди</a:t>
                      </a:r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и «Мария – </a:t>
                      </a:r>
                      <a:r>
                        <a:rPr kumimoji="0" lang="ru-RU" sz="24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</a:t>
                      </a:r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а так же с частными магазинами. 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14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Прямая продажа частным лицам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0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471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357298"/>
            <a:ext cx="8458200" cy="500066"/>
          </a:xfrm>
        </p:spPr>
        <p:txBody>
          <a:bodyPr/>
          <a:lstStyle/>
          <a:p>
            <a:pPr lvl="0"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Маркетинг и сбыт продукции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1643051"/>
            <a:ext cx="8686800" cy="248886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Для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достижения этой цели планируются следующие рекламные мероприятия: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Производство рекламного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аудиоролика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проката на радио «СИБИРЬ». Прокат рекламных роликов планируется проводить на радиостанциях, сфера вещания которых охватывает всю Томскую область.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Производство рекламного видеоролика для проката в социальных сетях;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Реклама в районных газетах;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организация дегустаций.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для дополнительного привлечения покупателей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-     планируется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лотереи, купоны которой будут находиться в упаковках пельменей и вареников.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0391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285860"/>
            <a:ext cx="8458200" cy="714380"/>
          </a:xfrm>
        </p:spPr>
        <p:txBody>
          <a:bodyPr/>
          <a:lstStyle/>
          <a:p>
            <a:pPr lvl="0"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Производственный план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785926"/>
            <a:ext cx="8686800" cy="227454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проекта начнется с заключения договора о безвозмездном пользовании помещения с ОГБПОУ «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Кривошеинский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агропромышленный техникум», подбор кадров (студенты групп «Технология производства и переработки с/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продукции, а так же выпускников по данной специальности).</a:t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контрактов по поставкам будут привлечены студенты по специальности коммерция. Так же на первом этапе производства будет привлечена заведующая столовой и мастер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/о. Будет закуплен инвентарь для производств (миски, скалки, формы, листы для заморозки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производства:</a:t>
            </a:r>
            <a:b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Приготовление фарша, приготовление начинки из картофеля, капусты;</a:t>
            </a:r>
            <a:b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Приготовление вспомогательного сырья и специй;</a:t>
            </a:r>
            <a:b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Приготовление и выдержка теста;</a:t>
            </a:r>
            <a:b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Формование;</a:t>
            </a:r>
            <a:b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Замораживание;</a:t>
            </a:r>
            <a:b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Фасовка;</a:t>
            </a:r>
            <a:b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Хранение и контроль качества;</a:t>
            </a:r>
            <a:b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Реализация.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alimero.ru/uploads/images/00/04/07/2012/08/26/412ffa_w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59491"/>
            <a:ext cx="2071670" cy="1498508"/>
          </a:xfrm>
          <a:prstGeom prst="rect">
            <a:avLst/>
          </a:prstGeom>
          <a:noFill/>
        </p:spPr>
      </p:pic>
      <p:sp>
        <p:nvSpPr>
          <p:cNvPr id="5124" name="AutoShape 4" descr="https://image.jimcdn.com/app/cms/image/transf/dimension=742x10000:format=jpg/path/s1126934da0be2c6c/image/i94229c1403da703e/version/1458559235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image.jimcdn.com/app/cms/image/transf/dimension=742x10000:format=jpg/path/s1126934da0be2c6c/image/i94229c1403da703e/version/1458559235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s://image.jimcdn.com/app/cms/image/transf/dimension=742x10000:format=jpg/path/s1126934da0be2c6c/image/i94229c1403da703e/version/1458559235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s://image.jimcdn.com/app/cms/image/transf/dimension=742x10000:format=jpg/path/s1126934da0be2c6c/image/i94229c1403da703e/version/1458559235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https://image.jimcdn.com/app/cms/image/transf/dimension=742x10000:format=jpg/path/s1126934da0be2c6c/image/i94229c1403da703e/version/1458559235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83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428736"/>
            <a:ext cx="8458200" cy="500066"/>
          </a:xfrm>
        </p:spPr>
        <p:txBody>
          <a:bodyPr>
            <a:normAutofit fontScale="70000" lnSpcReduction="20000"/>
          </a:bodyPr>
          <a:lstStyle/>
          <a:p>
            <a:pPr lvl="0" algn="ctr"/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Организационный план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1714488"/>
            <a:ext cx="8686800" cy="2417423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2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Планируется, что в первый год на предприятии будет занято 10 студентов. производственная мощность в первый месяц работы рассчитывается как 12 кг (производимых одним лепщиком) * 25 дней * 10  лепщиков, что дает 3000 кг пельменей/вареников. </a:t>
            </a:r>
            <a:br>
              <a:rPr lang="ru-RU" sz="22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 в первый год работы будет произведено 36 000 кг полуфабрикатов. </a:t>
            </a:r>
            <a:r>
              <a:rPr lang="ru-RU" sz="22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free-writer.ru/files/2011/11/0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8" y="4036674"/>
            <a:ext cx="4238612" cy="2821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04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285860"/>
            <a:ext cx="8458200" cy="642942"/>
          </a:xfrm>
        </p:spPr>
        <p:txBody>
          <a:bodyPr/>
          <a:lstStyle/>
          <a:p>
            <a:pPr lvl="0"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Финансовый план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612040"/>
          <a:ext cx="8786874" cy="5179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/>
                <a:gridCol w="4393437"/>
              </a:tblGrid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Показатели / Период (год 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Выручка от реализации товара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5306400,00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Инвестиции, вложения(материалы на постройку клеток, покупка поголовья)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22500,00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Материальные затраты (себестоимость), ветеринарные услуги, корма, энерго затраты, вода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3321057,60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178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Валовая прибыль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1985342,40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Текущие расходы(ГСМ,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25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Оплата труда(за 6 мес.) с отчислениями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964 800,00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198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Аренда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36000,00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198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Коммунальные платежи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24000,00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270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ТМЦ (товарно-материальные ценности)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17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Реклама, маркетинг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187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Прочие затраты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116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274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Прибыль до налогообложения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Налоги(за ИП)ФОМС 5,1%; ПФР 22 %; ФСС 2,9%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259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Амортизация(клетки)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за кредит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25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Чистая Прибыль до налогообложения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893042,40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10828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</TotalTime>
  <Words>352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               В рамках данного проекта планируется производить и реализовывать пельмени, вареники с картофельной начинкой, вареники с капустной начинкой.                Данный продукт будет пользоваться спросом у населения, начиная от студентов, заканчивая пенсионерами, а так для работающих граждан, так эти сэкономитвремя.               В год планируется производить и продавать 36000 кг. полуфабриката и задействовать при этом 10 студентов технологов. Чистая прибыль от проекта в год составит 893042,40 рублей.  </vt:lpstr>
      <vt:lpstr>             Сферой деятельности предприятия является производство продуктов питания.             Цель проекта – открытие цеха по производству замороженных полуфабрикатов: пельменей и вареников. Предприятие будет привносить на рынок района более качественную продукцию, производимую из натуральных продуктов, без добавок.            Проект будет реализовываться на базе ОГБПОУ «Кривошеинский агропромышленный техникум», где имеется лаборатория поваров и кабинет переработки с/х продукции, где непосредственно будет осуществляться процесс производства полуфабрикатов.  </vt:lpstr>
      <vt:lpstr>Основной продукцией будут являться пельмени и вареники. Пельмени и вареники будут производиться только из натуральных продуктов, без соевых и прочих добавок. Будут подготовлены документы, подтверждающие качество продукции: сертификат и декларация.  </vt:lpstr>
      <vt:lpstr>Слайд 5</vt:lpstr>
      <vt:lpstr>Для достижения этой цели планируются следующие рекламные мероприятия: - Производство рекламного аудиоролика для проката на радио «СИБИРЬ». Прокат рекламных роликов планируется проводить на радиостанциях, сфера вещания которых охватывает всю Томскую область. -  Производство рекламного видеоролика для проката в социальных сетях; - Реклама в районных газетах; - организация дегустаций. - для дополнительного привлечения покупателей - -     планируется проведение лотереи, купоны которой будут находиться в упаковках пельменей и вареников.  </vt:lpstr>
      <vt:lpstr>Реализация проекта начнется с заключения договора о безвозмездном пользовании помещения с ОГБПОУ «Кривошеинский агропромышленный техникум», подбор кадров (студенты групп «Технология производства и переработки с/х продукции, а так же выпускников по данной специальности). Для контрактов по поставкам будут привлечены студенты по специальности коммерция. Так же на первом этапе производства будет привлечена заведующая столовой и мастер п/о. Будет закуплен инвентарь для производств (миски, скалки, формы, листы для заморозки). Технология производства:  - Приготовление фарша, приготовление начинки из картофеля, капусты; - Приготовление вспомогательного сырья и специй; - Приготовление и выдержка теста;  - Формование;  - Замораживание;  - Фасовка;  - Хранение и контроль качества; -  Реализация.        </vt:lpstr>
      <vt:lpstr>Планируется, что в первый год на предприятии будет занято 10 студентов. производственная мощность в первый месяц работы рассчитывается как 12 кг (производимых одним лепщиком) * 25 дней * 10  лепщиков, что дает 3000 кг пельменей/вареников.  итого в первый год работы будет произведено 36 000 кг полуфабрикатов.  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18</cp:revision>
  <dcterms:created xsi:type="dcterms:W3CDTF">2017-02-07T08:29:08Z</dcterms:created>
  <dcterms:modified xsi:type="dcterms:W3CDTF">2017-04-18T17:43:07Z</dcterms:modified>
</cp:coreProperties>
</file>