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8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DAF04-88D8-4029-BACD-CA672B5CEA8C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79DDB-BD58-4600-9619-E67AAC2DC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90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9DDB-BD58-4600-9619-E67AAC2DCEA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368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8301A8-6528-475E-9DD0-B0BA52FAE3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8301A8-6528-475E-9DD0-B0BA52FAE3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8301A8-6528-475E-9DD0-B0BA52FAE33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BE50235-EAC8-4DCA-B217-0D60D380A166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8301A8-6528-475E-9DD0-B0BA52FAE33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484784"/>
            <a:ext cx="8103372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 бизнеса: сфера услуг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ФИО членов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команды: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Кокурин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Алексей, Макаров Илья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ФИО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куратора: Чеботарёв Андрей Геннадьевич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Полное наименование профессиональной образовательной организации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Областное государственное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буджетное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образовательное предприятие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 КРИВОШЕИНСКИЙ АГРОПРОМЫШЛЕННЫЙ ТЕХНИКУМ»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www.h2online.ru/images/logo/logo.png?rand=7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88194"/>
            <a:ext cx="29241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14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124744"/>
            <a:ext cx="8458200" cy="619919"/>
          </a:xfrm>
        </p:spPr>
        <p:txBody>
          <a:bodyPr/>
          <a:lstStyle/>
          <a:p>
            <a:pPr lvl="0"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 рисков реализации проекта и механизмы их снижения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63775" y="1516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668599"/>
              </p:ext>
            </p:extLst>
          </p:nvPr>
        </p:nvGraphicFramePr>
        <p:xfrm>
          <a:off x="251520" y="1554163"/>
          <a:ext cx="8640960" cy="52062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87013"/>
                <a:gridCol w="4553947"/>
              </a:tblGrid>
              <a:tr h="403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Сильные стороны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20" marR="55320" marT="768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Слабые стороны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20" marR="55320" marT="7683" marB="0"/>
                </a:tc>
              </a:tr>
              <a:tr h="2580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Индивидуальный подход к каждому клиенту.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Высокое качество выполняемой работы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Приемлемые цены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Использование современного  оборудования           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20" marR="55320" marT="768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Зависимости от сезонности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Малое информированность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Возможность конкуренция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20" marR="55320" marT="7683" marB="0"/>
                </a:tc>
              </a:tr>
              <a:tr h="1541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Расширения сфер деятельности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Рост предложений 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20" marR="55320" marT="768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Задержка с поставкой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Усиление  конкуренции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Рост цен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Инфляция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Рост налогов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20" marR="55320" marT="7683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241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www.fainaidea.com/wp-content/uploads/2015/09/22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29000"/>
            <a:ext cx="58578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020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196752"/>
            <a:ext cx="8458200" cy="648072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Резюме проекта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792088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gorspravka09.ru/upload/iblock/496/slid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30057"/>
            <a:ext cx="627127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1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436562"/>
          </a:xfrm>
        </p:spPr>
        <p:txBody>
          <a:bodyPr/>
          <a:lstStyle/>
          <a:p>
            <a:pPr lvl="0" algn="l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Описание бизнес – проекта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77243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25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340768"/>
            <a:ext cx="8458200" cy="576064"/>
          </a:xfrm>
        </p:spPr>
        <p:txBody>
          <a:bodyPr/>
          <a:lstStyle/>
          <a:p>
            <a:pPr lvl="0"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Описание продукции/услуг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02" y="1988841"/>
            <a:ext cx="872807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5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528464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Описание рынка сбыта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8352928" cy="172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s://static.ukrbbs.com/media/images/2014/04/20/9728896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26526"/>
            <a:ext cx="50577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17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124744"/>
            <a:ext cx="8458200" cy="720080"/>
          </a:xfrm>
        </p:spPr>
        <p:txBody>
          <a:bodyPr/>
          <a:lstStyle/>
          <a:p>
            <a:pPr lvl="0"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Маркетинг и сбыт продукции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475" y="3645024"/>
            <a:ext cx="8686800" cy="194421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776864" cy="22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820891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918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456456"/>
          </a:xfrm>
        </p:spPr>
        <p:txBody>
          <a:bodyPr/>
          <a:lstStyle/>
          <a:p>
            <a:pPr lvl="0"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Производственный план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988841"/>
            <a:ext cx="885698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3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484784"/>
            <a:ext cx="8458200" cy="792088"/>
          </a:xfrm>
        </p:spPr>
        <p:txBody>
          <a:bodyPr/>
          <a:lstStyle/>
          <a:p>
            <a:pPr lvl="0"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Организационный план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9"/>
            <a:ext cx="527806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http://nizhnevartovsk.yarmarka.biz/uploads/orig/cd/f6/b9/cdf6b9eb33b705186c6209b35032430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74" y="3717032"/>
            <a:ext cx="391450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48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672480"/>
          </a:xfrm>
        </p:spPr>
        <p:txBody>
          <a:bodyPr/>
          <a:lstStyle/>
          <a:p>
            <a:pPr lvl="0"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Финансовый план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475" y="2204865"/>
            <a:ext cx="8686800" cy="403244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090724"/>
              </p:ext>
            </p:extLst>
          </p:nvPr>
        </p:nvGraphicFramePr>
        <p:xfrm>
          <a:off x="179510" y="2132855"/>
          <a:ext cx="8784976" cy="41044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7186"/>
                <a:gridCol w="1183325"/>
                <a:gridCol w="920878"/>
                <a:gridCol w="920878"/>
                <a:gridCol w="919951"/>
                <a:gridCol w="920878"/>
                <a:gridCol w="920878"/>
                <a:gridCol w="881002"/>
              </a:tblGrid>
              <a:tr h="69239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Статьи баланса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 ед.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продукции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Месяцы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6923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692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Объемы продаж КХ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692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Объемы продаж воды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156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1334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Выручка от реализации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14500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45156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48018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65614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84161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257449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8288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</TotalTime>
  <Words>150</Words>
  <Application>Microsoft Office PowerPoint</Application>
  <PresentationFormat>Экран (4:3)</PresentationFormat>
  <Paragraphs>76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10</cp:revision>
  <dcterms:created xsi:type="dcterms:W3CDTF">2017-02-07T08:29:08Z</dcterms:created>
  <dcterms:modified xsi:type="dcterms:W3CDTF">2017-04-19T06:09:14Z</dcterms:modified>
</cp:coreProperties>
</file>