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34A3-20DE-414B-AF3D-7E166389E619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7BF34-9142-4BFE-857E-D1BE8E5D6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7BF34-9142-4BFE-857E-D1BE8E5D68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1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7BF34-9142-4BFE-857E-D1BE8E5D681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5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E50235-EAC8-4DCA-B217-0D60D380A16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7301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бизнеса: производство меда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ФИО членов команды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Филимонов Артем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ФИО куратора: Чеботарёв А.Г.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Полное наименование профессиональной образовательной организации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агропромышленный техникум»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hange-allmoney.ru/uploads/posts/2013-05/1368621816_pchely-biz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25" y="2962112"/>
            <a:ext cx="6667500" cy="35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458200" cy="648072"/>
          </a:xfrm>
        </p:spPr>
        <p:txBody>
          <a:bodyPr>
            <a:norm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рисков реализации проекта и механизмы их снижения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38685"/>
              </p:ext>
            </p:extLst>
          </p:nvPr>
        </p:nvGraphicFramePr>
        <p:xfrm>
          <a:off x="251520" y="3012232"/>
          <a:ext cx="8640960" cy="3585121"/>
        </p:xfrm>
        <a:graphic>
          <a:graphicData uri="http://schemas.openxmlformats.org/drawingml/2006/table">
            <a:tbl>
              <a:tblPr firstRow="1" firstCol="1" bandRow="1"/>
              <a:tblGrid>
                <a:gridCol w="3879016"/>
                <a:gridCol w="4761944"/>
              </a:tblGrid>
              <a:tr h="417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Преимущества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F2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Недостатки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DADA"/>
                    </a:solidFill>
                  </a:tcPr>
                </a:tc>
              </a:tr>
              <a:tr h="1055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Минимальные вложения при организации пасеки, возможность индивидуального ухода за пасекой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7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 Наличие экспертных знаний по ухаживанием за пчелами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6E6"/>
                    </a:solidFill>
                  </a:tcPr>
                </a:tc>
              </a:tr>
              <a:tr h="1055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Большое количество потребителей меда + возможность продажи воска, пыльцы, прополиса, перги и маточного молочка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7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Сезонный бизнес (май-август), после пчелы уходят на зимовку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6E6"/>
                    </a:solidFill>
                  </a:tcPr>
                </a:tc>
              </a:tr>
              <a:tr h="1055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Возможность создания собственной сбытовой сети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7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21212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Основной риск — маркетинговый, не способность продажи своей продукции в необходимом объеме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6E6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47859"/>
            <a:ext cx="1051083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проблемой в сибирском пчеловодстве является плохие погодные условия.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Засухи или дожди могут негативно отразиться на сборе меда.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Пчелы обеспечивают опыление культур, поэтому фермеры крайне заинтересованы в пчеловодстве.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западе, к примеру, фермеры оплачивают пчеловодам до 20% от общего дохода за опыление пчелами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культур. Получив разрешение местного лесничества, возможно размещение пчелиных ульев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лесном массиве. Лесное хозяйство также охотно сотрудничает с частными пчеловодами.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g.stapravda.ru/i/f1200/p33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7200800" cy="31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2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40768"/>
            <a:ext cx="8458200" cy="648072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9413"/>
            <a:ext cx="8568952" cy="34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static9.depositphotos.com/1010843/1140/i/950/depositphotos_11406058-stock-photo-technology-for-producing-h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59"/>
            <a:ext cx="2738824" cy="16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58200" cy="1008112"/>
          </a:xfrm>
        </p:spPr>
        <p:txBody>
          <a:bodyPr/>
          <a:lstStyle/>
          <a:p>
            <a:pPr lvl="0" algn="l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бизнес – проекта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686800" cy="118482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Мое предприятие будет зарегистрировано как пчеловодческое хозяйство и будет иметь в первый год 1 человека, во 2 два и последующие 3 человека. При реализации проекта будут использованы собственные средства  и планируется привлечь инвестиции в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виде субсидий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объеме 500 000рублей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2106" y="1268760"/>
            <a:ext cx="8458200" cy="1219200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продукции/услуг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5926137" cy="72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5" y="3068960"/>
            <a:ext cx="5926137" cy="3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57" y="2995762"/>
            <a:ext cx="563525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8" y="3497825"/>
            <a:ext cx="7416824" cy="73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670669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s://pimg.mycdn.me/getImage?url=http%3A%2F%2Fwww.s.8422city.ru%2Fsection%2FnewsIconCis2%2Fupload%2Fimages%2Fnews%2Ficon%2Fwmg1hpcaia0_148966657275.jpg&amp;type=WIDE_FEED_PANORAMA&amp;signatureToken=aE7EPc7GyFDeX--4IFOU-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42" y="4221088"/>
            <a:ext cx="4674667" cy="23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5800" y="1196751"/>
            <a:ext cx="8458200" cy="51895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рынка сбыта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024" y="5301208"/>
            <a:ext cx="8686800" cy="1184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715711"/>
            <a:ext cx="73448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1950"/>
              </a:spcAft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Планируемые каналы сбыта продукции и способы рекламы: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9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Городские ярмарки;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9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Перерабатывающие предприятия, конфетные фабрики;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9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Оптовые перекупщики;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9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Реализация частным специализированным магазинам (медовым лавкам);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9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Интернет — доски объявлений, специализированные форумы, интернет-порталы.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 descr="http://novostimira.com/images/news/1443100111_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2" y="4116368"/>
            <a:ext cx="4460336" cy="25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68760"/>
            <a:ext cx="8458200" cy="576064"/>
          </a:xfrm>
        </p:spPr>
        <p:txBody>
          <a:bodyPr>
            <a:norm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 и сбыт продукции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6225"/>
            <a:ext cx="8856984" cy="34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s://4.bp.blogspot.com/-FbNv0mWnEHg/V-citXAVlPI/AAAAAAAAnpA/5Q-tCMuf17AuHUJgv2dABlRqNAggum01gCLcB/s1600/%25D0%25BD%25D0%25BE%25D1%2580%25D0%25BC%25D0%25B0%2B%25D0%25BC%25D0%25B5%25D0%25B4%25D0%25B0%2B%25D0%25B2%2B%25D1%2581%25D1%2583%25D1%2582%25D0%25BA%25D0%25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2" y="1467606"/>
            <a:ext cx="2448272" cy="13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1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484784"/>
            <a:ext cx="8458200" cy="792088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Производство меда довольно консервативный вид занятия и модернизации мало подвержен но это в данном случае дает преимущество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так как,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войдя на рынок можно просуществовать длительный срок без  повторных капитальных вложений за исключение развития и постановки новой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пасеки, то есть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филиала тюк в одном месте не рекомендуется содержать более 120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семей.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8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9413"/>
            <a:ext cx="8568952" cy="223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458200" cy="648072"/>
          </a:xfrm>
        </p:spPr>
        <p:txBody>
          <a:bodyPr>
            <a:norm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21980"/>
              </p:ext>
            </p:extLst>
          </p:nvPr>
        </p:nvGraphicFramePr>
        <p:xfrm>
          <a:off x="107504" y="2277935"/>
          <a:ext cx="8659688" cy="4629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809"/>
                <a:gridCol w="1781809"/>
                <a:gridCol w="1781809"/>
                <a:gridCol w="1781809"/>
                <a:gridCol w="1532452"/>
              </a:tblGrid>
              <a:tr h="68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Месяц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Доход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Прибыль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Нарастающая прибыль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 anchor="ctr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518 000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-518 000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-518 000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-521 000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-524 000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-527 000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36 000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36 000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-74 000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36 000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152 500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36 000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262 500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379 000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376 000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373 000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370 000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27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-3000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367 000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</a:tr>
              <a:tr h="31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304 000 руб. (за вычетом налогов)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77" y="1340768"/>
            <a:ext cx="8147102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Финансовые показатели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Пчеловодство относится к сезонному бизнесу, поэтому расчет проекта отражает среднюю прибыль.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осенне-зимний период уход за ульями минимальный, но по финансовым параметрам закладывается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30000рублей за услуги пчеловода, который занимается мониторингом состояния пчелосемей.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28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479</Words>
  <Application>Microsoft Office PowerPoint</Application>
  <PresentationFormat>Экран (4:3)</PresentationFormat>
  <Paragraphs>110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Мое предприятие будет зарегистрировано как пчеловодческое хозяйство и будет иметь в первый год 1 человека, во 2 два и последующие 3 человека. При реализации проекта будут использованы собственные средства  и планируется привлечь инвестиции в виде субсидий в объеме 500 000рублей.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2017-02-07T08:29:08Z</dcterms:created>
  <dcterms:modified xsi:type="dcterms:W3CDTF">2017-04-21T01:37:04Z</dcterms:modified>
</cp:coreProperties>
</file>