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8" r:id="rId11"/>
    <p:sldId id="267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7" autoAdjust="0"/>
  </p:normalViewPr>
  <p:slideViewPr>
    <p:cSldViewPr>
      <p:cViewPr varScale="1">
        <p:scale>
          <a:sx n="92" d="100"/>
          <a:sy n="92" d="100"/>
        </p:scale>
        <p:origin x="-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E50235-EAC8-4DCA-B217-0D60D380A166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8301A8-6528-475E-9DD0-B0BA52FAE33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696" y="1515493"/>
            <a:ext cx="83529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 бизнеса : лесное  и сельское хозяйство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ФИО членов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команды: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Крицкий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Максим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куратора: Чеботарёв А.Г.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Областное государственное бюджетное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агропромышленный техникум»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://www.naselo.ru/upload/iblock/83e/94bba687a27babfb885894d3bd4d1fbd_653337604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96" y="3429000"/>
            <a:ext cx="76200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3690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639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kapitalidei.ru/wp-content/uploads/images/9d56388e2c5e439e11f009c554aebe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57531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2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340768"/>
            <a:ext cx="8458200" cy="864096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Резюме проекта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87849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1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бизнес – проекта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713038"/>
            <a:ext cx="8674180" cy="338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2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продукции/услуг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38425"/>
            <a:ext cx="8584330" cy="345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5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340768"/>
            <a:ext cx="8458200" cy="504056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рынка сбыта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Описание: http://agro.jofo.ru/data/userfiles/380/images/352396-1368448189_struktura-vyruchk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7272808" cy="342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14511"/>
            <a:ext cx="763284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1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Маркетинг и сбыт продукции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675"/>
            <a:ext cx="8712968" cy="424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91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268760"/>
            <a:ext cx="8458200" cy="720080"/>
          </a:xfrm>
        </p:spPr>
        <p:txBody>
          <a:bodyPr/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Производственный план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280920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3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Организационный план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33650"/>
            <a:ext cx="8710020" cy="406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4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196752"/>
            <a:ext cx="8458200" cy="864096"/>
          </a:xfrm>
        </p:spPr>
        <p:txBody>
          <a:bodyPr>
            <a:norm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Финансовый план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812072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7920880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8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</TotalTime>
  <Words>55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cp:lastPrinted>2017-04-24T01:35:23Z</cp:lastPrinted>
  <dcterms:created xsi:type="dcterms:W3CDTF">2017-02-07T08:29:08Z</dcterms:created>
  <dcterms:modified xsi:type="dcterms:W3CDTF">2017-04-24T01:36:42Z</dcterms:modified>
</cp:coreProperties>
</file>