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4AF5-2A24-43A0-9DC7-C7A2D1BC5304}" type="datetimeFigureOut">
              <a:rPr lang="ru-RU" smtClean="0"/>
              <a:t>26.05.2016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6B57-CA3E-45CD-9D47-771C7877EFB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4AF5-2A24-43A0-9DC7-C7A2D1BC5304}" type="datetimeFigureOut">
              <a:rPr lang="ru-RU" smtClean="0"/>
              <a:t>26.05.2016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6B57-CA3E-45CD-9D47-771C7877EFB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4AF5-2A24-43A0-9DC7-C7A2D1BC5304}" type="datetimeFigureOut">
              <a:rPr lang="ru-RU" smtClean="0"/>
              <a:t>26.05.2016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6B57-CA3E-45CD-9D47-771C7877EFB7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4AF5-2A24-43A0-9DC7-C7A2D1BC5304}" type="datetimeFigureOut">
              <a:rPr lang="ru-RU" smtClean="0"/>
              <a:t>26.05.2016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6B57-CA3E-45CD-9D47-771C7877EFB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4AF5-2A24-43A0-9DC7-C7A2D1BC5304}" type="datetimeFigureOut">
              <a:rPr lang="ru-RU" smtClean="0"/>
              <a:t>26.05.2016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6B57-CA3E-45CD-9D47-771C7877EFB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4AF5-2A24-43A0-9DC7-C7A2D1BC5304}" type="datetimeFigureOut">
              <a:rPr lang="ru-RU" smtClean="0"/>
              <a:t>26.05.2016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6B57-CA3E-45CD-9D47-771C7877EFB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4AF5-2A24-43A0-9DC7-C7A2D1BC5304}" type="datetimeFigureOut">
              <a:rPr lang="ru-RU" smtClean="0"/>
              <a:t>26.05.2016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6B57-CA3E-45CD-9D47-771C7877EFB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4AF5-2A24-43A0-9DC7-C7A2D1BC5304}" type="datetimeFigureOut">
              <a:rPr lang="ru-RU" smtClean="0"/>
              <a:t>26.05.2016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6B57-CA3E-45CD-9D47-771C7877EFB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4AF5-2A24-43A0-9DC7-C7A2D1BC5304}" type="datetimeFigureOut">
              <a:rPr lang="ru-RU" smtClean="0"/>
              <a:t>26.05.2016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6B57-CA3E-45CD-9D47-771C7877EFB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4AF5-2A24-43A0-9DC7-C7A2D1BC5304}" type="datetimeFigureOut">
              <a:rPr lang="ru-RU" smtClean="0"/>
              <a:t>26.05.2016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6B57-CA3E-45CD-9D47-771C7877EFB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4AF5-2A24-43A0-9DC7-C7A2D1BC5304}" type="datetimeFigureOut">
              <a:rPr lang="ru-RU" smtClean="0"/>
              <a:t>26.05.2016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6B57-CA3E-45CD-9D47-771C7877EFB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1174AF5-2A24-43A0-9DC7-C7A2D1BC5304}" type="datetimeFigureOut">
              <a:rPr lang="ru-RU" smtClean="0"/>
              <a:t>26.05.2016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556B57-CA3E-45CD-9D47-771C7877EFB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Детский сад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6700" b="1" i="1" dirty="0" smtClean="0"/>
              <a:t>Улыбка»</a:t>
            </a:r>
            <a:endParaRPr lang="ru-RU" sz="67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013176"/>
            <a:ext cx="6400800" cy="1473200"/>
          </a:xfrm>
        </p:spPr>
        <p:txBody>
          <a:bodyPr/>
          <a:lstStyle/>
          <a:p>
            <a:r>
              <a:rPr lang="ru-RU" dirty="0" err="1" smtClean="0"/>
              <a:t>Чуклай</a:t>
            </a:r>
            <a:r>
              <a:rPr lang="ru-RU" dirty="0" smtClean="0"/>
              <a:t> А.П </a:t>
            </a:r>
          </a:p>
          <a:p>
            <a:r>
              <a:rPr lang="ru-RU" dirty="0" err="1" smtClean="0"/>
              <a:t>Студеникина</a:t>
            </a:r>
            <a:r>
              <a:rPr lang="ru-RU" dirty="0" smtClean="0"/>
              <a:t> Д.Ю </a:t>
            </a:r>
            <a:endParaRPr lang="ru-RU" dirty="0"/>
          </a:p>
        </p:txBody>
      </p:sp>
      <p:pic>
        <p:nvPicPr>
          <p:cNvPr id="4098" name="Picture 2" descr="https://im2-tub-ru.yandex.net/i?id=384108f0331929c56e5bc3dd50519917&amp;n=33&amp;h=215&amp;w=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27622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412776"/>
            <a:ext cx="7408333" cy="3450696"/>
          </a:xfrm>
        </p:spPr>
        <p:txBody>
          <a:bodyPr/>
          <a:lstStyle/>
          <a:p>
            <a:r>
              <a:rPr lang="ru-RU" dirty="0"/>
              <a:t>Данный проект ориентирован на  привлечение детей из не скольких семей в возрасте от 1.5 до 6 лет, а также физических лиц  имеющих педагогическое образование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Садик на дому </a:t>
            </a:r>
            <a:endParaRPr lang="ru-RU" dirty="0"/>
          </a:p>
        </p:txBody>
      </p:sp>
      <p:pic>
        <p:nvPicPr>
          <p:cNvPr id="4" name="Рисунок 3" descr="http://domashniy.biz/wp-content/uploads/2015/12/b456c19846300bc76cd02f187cefe47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6264696" cy="3614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9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1809" y="1268760"/>
            <a:ext cx="7408333" cy="34506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Цели, задачи проекта.</a:t>
            </a:r>
            <a:endParaRPr lang="ru-RU" dirty="0"/>
          </a:p>
          <a:p>
            <a:r>
              <a:rPr lang="ru-RU" dirty="0"/>
              <a:t>Цель –.«Частный детский сад  »</a:t>
            </a:r>
          </a:p>
          <a:p>
            <a:pPr lvl="0"/>
            <a:r>
              <a:rPr lang="ru-RU" dirty="0"/>
              <a:t>Организация рабочих мест .</a:t>
            </a:r>
          </a:p>
          <a:p>
            <a:pPr lvl="0"/>
            <a:r>
              <a:rPr lang="ru-RU" dirty="0"/>
              <a:t>Заключение договоров на приобретение оборудования.</a:t>
            </a:r>
          </a:p>
          <a:p>
            <a:pPr lvl="0"/>
            <a:r>
              <a:rPr lang="ru-RU" dirty="0"/>
              <a:t>Реализация проекта.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Целевая аудитория:</a:t>
            </a:r>
            <a:endParaRPr lang="ru-RU" dirty="0"/>
          </a:p>
          <a:p>
            <a:r>
              <a:rPr lang="ru-RU" dirty="0"/>
              <a:t>- жители села</a:t>
            </a:r>
          </a:p>
          <a:p>
            <a:r>
              <a:rPr lang="ru-RU" dirty="0"/>
              <a:t>- жители района.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domashniy.biz/wp-content/uploads/2015/12/676e9a37e809729069dac392a188ee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16954"/>
            <a:ext cx="4536504" cy="4041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6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7408333" cy="345069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Персонал</a:t>
            </a:r>
            <a:endParaRPr lang="ru-RU" dirty="0"/>
          </a:p>
          <a:p>
            <a:r>
              <a:rPr lang="ru-RU" dirty="0"/>
              <a:t>В зависимости от формата открываемого садика персонал может существенно отличаться:</a:t>
            </a:r>
          </a:p>
          <a:p>
            <a:pPr lvl="0"/>
            <a:r>
              <a:rPr lang="ru-RU" dirty="0"/>
              <a:t>директор;</a:t>
            </a:r>
          </a:p>
          <a:p>
            <a:pPr lvl="0"/>
            <a:r>
              <a:rPr lang="ru-RU" dirty="0"/>
              <a:t>воспитатели и нянечки;</a:t>
            </a:r>
          </a:p>
          <a:p>
            <a:pPr lvl="0"/>
            <a:r>
              <a:rPr lang="ru-RU" dirty="0"/>
              <a:t>повара;</a:t>
            </a:r>
          </a:p>
          <a:p>
            <a:pPr lvl="0"/>
            <a:r>
              <a:rPr lang="ru-RU" dirty="0"/>
              <a:t>специалисты (логопед, психолог, медсестра и т.д.);</a:t>
            </a:r>
          </a:p>
          <a:p>
            <a:pPr lvl="0"/>
            <a:r>
              <a:rPr lang="ru-RU" dirty="0"/>
              <a:t>профильные специалисты (учителя по предметам, спортивный тренер и т.д.);</a:t>
            </a:r>
          </a:p>
          <a:p>
            <a:pPr lvl="0"/>
            <a:r>
              <a:rPr lang="ru-RU" dirty="0"/>
              <a:t>разнорабочие (уборщицы,).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static.ngs.ru/news/59/preview/118a9b8fbac391f94a89cbea565c04c10c4f21d6_800_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92513"/>
            <a:ext cx="3714481" cy="24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.zagranitsa.com/images/articles/2049/870x486/610e8d3ae692fb1c51ea091d5f574291.jpg?14473155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87813"/>
            <a:ext cx="3347864" cy="18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Подборка тех персонала</a:t>
            </a:r>
            <a:endParaRPr lang="ru-RU" dirty="0"/>
          </a:p>
        </p:txBody>
      </p:sp>
      <p:pic>
        <p:nvPicPr>
          <p:cNvPr id="1026" name="Picture 2" descr="http://player.myshared.ru/10/955813/data/images/img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396044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yer.myshared.ru/10/955813/data/images/img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456384" cy="261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3068960"/>
            <a:ext cx="7408333" cy="3450696"/>
          </a:xfrm>
        </p:spPr>
        <p:txBody>
          <a:bodyPr>
            <a:normAutofit/>
          </a:bodyPr>
          <a:lstStyle/>
          <a:p>
            <a:r>
              <a:rPr lang="ru-RU" dirty="0"/>
              <a:t>Основная конкуренция будет со стороны государственных и муниципальных дошкольных учреждений. Многие родители предпочитают отдавать своих детей именно в них, считая данные учреждения более надёжными по сравнению с </a:t>
            </a:r>
            <a:r>
              <a:rPr lang="ru-RU" dirty="0" err="1"/>
              <a:t>частными.Частных</a:t>
            </a:r>
            <a:r>
              <a:rPr lang="ru-RU" dirty="0"/>
              <a:t> дошкольных учреждений немного. Поэтому говорить о какой-либо конкуренции среди них не имеет </a:t>
            </a:r>
            <a:r>
              <a:rPr lang="ru-RU" dirty="0" err="1" smtClean="0"/>
              <a:t>смысла.Важным</a:t>
            </a:r>
            <a:r>
              <a:rPr lang="ru-RU" dirty="0" smtClean="0"/>
              <a:t> фактором </a:t>
            </a:r>
            <a:r>
              <a:rPr lang="ru-RU" dirty="0"/>
              <a:t>является месторасположение садика.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domashniy.biz/wp-content/uploads/2015/12/2579dc51e6c82ac635fcb1aaaafef38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39"/>
            <a:ext cx="4896544" cy="3029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9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432719" y="3406140"/>
          <a:ext cx="6286500" cy="1916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3250"/>
                <a:gridCol w="31432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Разовые затраты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Сумма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Реконструкция помещения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100 – 200 т.руб.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Оборудование, мебель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200 – 300 т.руб.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Маркетинг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50 – 100 т.руб.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350 – 600 т.руб.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Издержки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6776"/>
              </p:ext>
            </p:extLst>
          </p:nvPr>
        </p:nvGraphicFramePr>
        <p:xfrm>
          <a:off x="899592" y="1988840"/>
          <a:ext cx="7632850" cy="4639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5"/>
                <a:gridCol w="3816425"/>
              </a:tblGrid>
              <a:tr h="662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Постоянные месячные затраты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Сумма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b"/>
                </a:tc>
              </a:tr>
              <a:tr h="662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Аренда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15 – 20 т.руб.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662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Продукты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20 — 30 т.руб.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662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Коммунальные услуги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10 – 20 т.руб.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662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Фонд зарплаты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80 – 110 т.руб.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662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Прочие расходы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10 – 20 т.руб.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  <a:tr h="662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effectLst/>
                        </a:rPr>
                        <a:t>140 – 220 </a:t>
                      </a:r>
                      <a:r>
                        <a:rPr lang="ru-RU" sz="1400" dirty="0" err="1">
                          <a:effectLst/>
                        </a:rPr>
                        <a:t>т.руб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33513" y="3008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комнаты</a:t>
            </a:r>
            <a:endParaRPr lang="ru-RU" dirty="0"/>
          </a:p>
        </p:txBody>
      </p:sp>
      <p:pic>
        <p:nvPicPr>
          <p:cNvPr id="5" name="Picture 2" descr="C:\Users\НАТАЛИ\Desktop\84757285_5_644x461_psihologicheskiy-tsentr-zhemchuzhnyy-mir-konsultatsii-psihologa-odesskaya-obl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711001" cy="353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vladnews.ru/uploads/magazine/2012/10/1278/c5dd00762ec39f7fe6d160db4769a7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3153"/>
            <a:ext cx="4320480" cy="28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0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142</TotalTime>
  <Words>210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Детский сад   «Улыбка»</vt:lpstr>
      <vt:lpstr>Садик на дому </vt:lpstr>
      <vt:lpstr>Презентация PowerPoint</vt:lpstr>
      <vt:lpstr>Презентация PowerPoint</vt:lpstr>
      <vt:lpstr>Подборка тех персонала</vt:lpstr>
      <vt:lpstr>Презентация PowerPoint</vt:lpstr>
      <vt:lpstr>Издержки</vt:lpstr>
      <vt:lpstr>Игровые комнаты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 под названием  улыбка</dc:title>
  <dc:creator>1</dc:creator>
  <cp:lastModifiedBy>1</cp:lastModifiedBy>
  <cp:revision>7</cp:revision>
  <dcterms:created xsi:type="dcterms:W3CDTF">2016-05-26T03:48:09Z</dcterms:created>
  <dcterms:modified xsi:type="dcterms:W3CDTF">2016-05-26T06:10:10Z</dcterms:modified>
</cp:coreProperties>
</file>