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5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53EBBF-DB9F-4A6B-8153-7CE271CB9937}" type="doc">
      <dgm:prSet loTypeId="urn:microsoft.com/office/officeart/2005/8/layout/radial5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220B8ABC-828D-494C-A91D-28C40920B682}">
      <dgm:prSet phldrT="[Текст]" custT="1"/>
      <dgm:spPr/>
      <dgm:t>
        <a:bodyPr/>
        <a:lstStyle/>
        <a:p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МБТ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F7709DF4-4548-4816-B1E1-7EBFB751B2BC}" type="parTrans" cxnId="{AFCCEA87-2C39-4419-A8F2-8CB60347A2B0}">
      <dgm:prSet/>
      <dgm:spPr/>
      <dgm:t>
        <a:bodyPr/>
        <a:lstStyle/>
        <a:p>
          <a:endParaRPr lang="ru-RU"/>
        </a:p>
      </dgm:t>
    </dgm:pt>
    <dgm:pt modelId="{9A4FC49C-1B85-45D1-9BDA-C719BB9AE84D}" type="sibTrans" cxnId="{AFCCEA87-2C39-4419-A8F2-8CB60347A2B0}">
      <dgm:prSet/>
      <dgm:spPr/>
      <dgm:t>
        <a:bodyPr/>
        <a:lstStyle/>
        <a:p>
          <a:endParaRPr lang="ru-RU"/>
        </a:p>
      </dgm:t>
    </dgm:pt>
    <dgm:pt modelId="{810AA137-5BE2-4D91-AAED-38E9ECEF827A}">
      <dgm:prSet phldrT="[Текст]" custT="1"/>
      <dgm:spPr/>
      <dgm:t>
        <a:bodyPr/>
        <a:lstStyle/>
        <a:p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КАПТ</a:t>
          </a:r>
          <a:endParaRPr lang="ru-RU" sz="3200" b="1" dirty="0">
            <a:latin typeface="Times New Roman" pitchFamily="18" charset="0"/>
            <a:cs typeface="Times New Roman" pitchFamily="18" charset="0"/>
          </a:endParaRPr>
        </a:p>
      </dgm:t>
    </dgm:pt>
    <dgm:pt modelId="{13F3AC31-C5A7-4F4A-BB59-2D461DD0DBC2}" type="parTrans" cxnId="{3BCAA166-23DD-4114-A7BF-3D7A8700C8B4}">
      <dgm:prSet custT="1"/>
      <dgm:spPr/>
      <dgm:t>
        <a:bodyPr/>
        <a:lstStyle/>
        <a:p>
          <a:endParaRPr lang="ru-RU" sz="1100">
            <a:latin typeface="Times New Roman" pitchFamily="18" charset="0"/>
            <a:cs typeface="Times New Roman" pitchFamily="18" charset="0"/>
          </a:endParaRPr>
        </a:p>
      </dgm:t>
    </dgm:pt>
    <dgm:pt modelId="{55A8AE05-A7B3-40FC-B07C-207F49BB38ED}" type="sibTrans" cxnId="{3BCAA166-23DD-4114-A7BF-3D7A8700C8B4}">
      <dgm:prSet/>
      <dgm:spPr/>
      <dgm:t>
        <a:bodyPr/>
        <a:lstStyle/>
        <a:p>
          <a:endParaRPr lang="ru-RU"/>
        </a:p>
      </dgm:t>
    </dgm:pt>
    <dgm:pt modelId="{679FB307-CC28-4F2F-A118-1D2E211B46FB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Специалист по молодёжной политике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53FDB1F-5E8C-4FFD-899D-70AAA0CC3E86}" type="parTrans" cxnId="{0DE0EEE5-42C4-43AA-843E-F1B8FE5AE8BB}">
      <dgm:prSet custT="1"/>
      <dgm:spPr/>
      <dgm:t>
        <a:bodyPr/>
        <a:lstStyle/>
        <a:p>
          <a:endParaRPr lang="ru-RU" sz="1100">
            <a:latin typeface="Times New Roman" pitchFamily="18" charset="0"/>
            <a:cs typeface="Times New Roman" pitchFamily="18" charset="0"/>
          </a:endParaRPr>
        </a:p>
      </dgm:t>
    </dgm:pt>
    <dgm:pt modelId="{A620593B-DA7E-4EB4-8C3E-6B36A9F29307}" type="sibTrans" cxnId="{0DE0EEE5-42C4-43AA-843E-F1B8FE5AE8BB}">
      <dgm:prSet/>
      <dgm:spPr/>
      <dgm:t>
        <a:bodyPr/>
        <a:lstStyle/>
        <a:p>
          <a:endParaRPr lang="ru-RU"/>
        </a:p>
      </dgm:t>
    </dgm:pt>
    <dgm:pt modelId="{6644A636-3767-4D82-9C47-C0C7031F8CB4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Школы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D7C27267-9DCD-416A-B852-54A9219759F4}" type="parTrans" cxnId="{C836D7F7-AD2A-469E-A5E1-6CB79E34EFDA}">
      <dgm:prSet custT="1"/>
      <dgm:spPr/>
      <dgm:t>
        <a:bodyPr/>
        <a:lstStyle/>
        <a:p>
          <a:endParaRPr lang="ru-RU" sz="1100">
            <a:latin typeface="Times New Roman" pitchFamily="18" charset="0"/>
            <a:cs typeface="Times New Roman" pitchFamily="18" charset="0"/>
          </a:endParaRPr>
        </a:p>
      </dgm:t>
    </dgm:pt>
    <dgm:pt modelId="{53A5D4FA-1DDF-42F7-BA75-BC3C2503B343}" type="sibTrans" cxnId="{C836D7F7-AD2A-469E-A5E1-6CB79E34EFDA}">
      <dgm:prSet/>
      <dgm:spPr/>
      <dgm:t>
        <a:bodyPr/>
        <a:lstStyle/>
        <a:p>
          <a:endParaRPr lang="ru-RU"/>
        </a:p>
      </dgm:t>
    </dgm:pt>
    <dgm:pt modelId="{EB37E700-2166-4FA7-81B2-6115EC9E6EDE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Центр занятости населения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E9EC6811-8EAE-4972-8658-5B7BA32C8CC9}" type="parTrans" cxnId="{D941DB3B-37C1-4CAC-9DCB-06019B17CC39}">
      <dgm:prSet custT="1"/>
      <dgm:spPr/>
      <dgm:t>
        <a:bodyPr/>
        <a:lstStyle/>
        <a:p>
          <a:endParaRPr lang="ru-RU" sz="1100">
            <a:latin typeface="Times New Roman" pitchFamily="18" charset="0"/>
            <a:cs typeface="Times New Roman" pitchFamily="18" charset="0"/>
          </a:endParaRPr>
        </a:p>
      </dgm:t>
    </dgm:pt>
    <dgm:pt modelId="{C9F07C4D-F491-45B9-82A3-02F71B01B1A1}" type="sibTrans" cxnId="{D941DB3B-37C1-4CAC-9DCB-06019B17CC39}">
      <dgm:prSet/>
      <dgm:spPr/>
      <dgm:t>
        <a:bodyPr/>
        <a:lstStyle/>
        <a:p>
          <a:endParaRPr lang="ru-RU"/>
        </a:p>
      </dgm:t>
    </dgm:pt>
    <dgm:pt modelId="{0EA42383-81CE-41F4-BC3F-487F5E335350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Центр социальной помощи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E8BACD7A-B895-4350-9BE0-DDAD0580B4CD}" type="parTrans" cxnId="{BDBED833-8D74-49E7-8DE9-345D956521A0}">
      <dgm:prSet custT="1"/>
      <dgm:spPr/>
      <dgm:t>
        <a:bodyPr/>
        <a:lstStyle/>
        <a:p>
          <a:endParaRPr lang="ru-RU" sz="1100">
            <a:latin typeface="Times New Roman" pitchFamily="18" charset="0"/>
            <a:cs typeface="Times New Roman" pitchFamily="18" charset="0"/>
          </a:endParaRPr>
        </a:p>
      </dgm:t>
    </dgm:pt>
    <dgm:pt modelId="{F838BB89-6C99-4315-A39C-C0B9179803FC}" type="sibTrans" cxnId="{BDBED833-8D74-49E7-8DE9-345D956521A0}">
      <dgm:prSet/>
      <dgm:spPr/>
      <dgm:t>
        <a:bodyPr/>
        <a:lstStyle/>
        <a:p>
          <a:endParaRPr lang="ru-RU"/>
        </a:p>
      </dgm:t>
    </dgm:pt>
    <dgm:pt modelId="{44930139-ADCE-4EF0-B96D-596B8B10AF80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Работодатели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E22DCF4E-75C0-46BA-AA8D-D40751EC71B1}" type="parTrans" cxnId="{E73CB104-7AB2-4A59-A84E-D731D504EF0E}">
      <dgm:prSet custT="1"/>
      <dgm:spPr/>
      <dgm:t>
        <a:bodyPr/>
        <a:lstStyle/>
        <a:p>
          <a:endParaRPr lang="ru-RU" sz="1100">
            <a:latin typeface="Times New Roman" pitchFamily="18" charset="0"/>
            <a:cs typeface="Times New Roman" pitchFamily="18" charset="0"/>
          </a:endParaRPr>
        </a:p>
      </dgm:t>
    </dgm:pt>
    <dgm:pt modelId="{F0146F66-9501-4A74-91A6-DA567E95C7FD}" type="sibTrans" cxnId="{E73CB104-7AB2-4A59-A84E-D731D504EF0E}">
      <dgm:prSet/>
      <dgm:spPr/>
      <dgm:t>
        <a:bodyPr/>
        <a:lstStyle/>
        <a:p>
          <a:endParaRPr lang="ru-RU"/>
        </a:p>
      </dgm:t>
    </dgm:pt>
    <dgm:pt modelId="{8BAE8691-3A12-4E26-BD55-96533FDAFB5B}" type="pres">
      <dgm:prSet presAssocID="{0853EBBF-DB9F-4A6B-8153-7CE271CB993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404FCD-9571-4EE3-9B27-238567CDC15A}" type="pres">
      <dgm:prSet presAssocID="{220B8ABC-828D-494C-A91D-28C40920B682}" presName="centerShape" presStyleLbl="node0" presStyleIdx="0" presStyleCnt="1" custScaleX="143180"/>
      <dgm:spPr/>
      <dgm:t>
        <a:bodyPr/>
        <a:lstStyle/>
        <a:p>
          <a:endParaRPr lang="ru-RU"/>
        </a:p>
      </dgm:t>
    </dgm:pt>
    <dgm:pt modelId="{D81F27B8-D4F2-44CC-B4CB-B32FCA94F7AF}" type="pres">
      <dgm:prSet presAssocID="{13F3AC31-C5A7-4F4A-BB59-2D461DD0DBC2}" presName="parTrans" presStyleLbl="sibTrans2D1" presStyleIdx="0" presStyleCnt="6" custScaleX="143180"/>
      <dgm:spPr/>
      <dgm:t>
        <a:bodyPr/>
        <a:lstStyle/>
        <a:p>
          <a:endParaRPr lang="ru-RU"/>
        </a:p>
      </dgm:t>
    </dgm:pt>
    <dgm:pt modelId="{7F1A174F-FD32-49FC-A1F4-DF383EF7DE65}" type="pres">
      <dgm:prSet presAssocID="{13F3AC31-C5A7-4F4A-BB59-2D461DD0DBC2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92D900DA-2DC2-4F1A-9D83-E8E7D5850DEB}" type="pres">
      <dgm:prSet presAssocID="{810AA137-5BE2-4D91-AAED-38E9ECEF827A}" presName="node" presStyleLbl="node1" presStyleIdx="0" presStyleCnt="6" custScaleX="168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AED45-B0A4-4207-9FFA-AADC3462C87A}" type="pres">
      <dgm:prSet presAssocID="{453FDB1F-5E8C-4FFD-899D-70AAA0CC3E86}" presName="parTrans" presStyleLbl="sibTrans2D1" presStyleIdx="1" presStyleCnt="6" custScaleX="143180"/>
      <dgm:spPr/>
      <dgm:t>
        <a:bodyPr/>
        <a:lstStyle/>
        <a:p>
          <a:endParaRPr lang="ru-RU"/>
        </a:p>
      </dgm:t>
    </dgm:pt>
    <dgm:pt modelId="{AAF7E079-49F2-45FE-8A8D-54D65073B954}" type="pres">
      <dgm:prSet presAssocID="{453FDB1F-5E8C-4FFD-899D-70AAA0CC3E86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025F7420-FFE3-4ADF-8FA4-DC45E8A3DC25}" type="pres">
      <dgm:prSet presAssocID="{679FB307-CC28-4F2F-A118-1D2E211B46FB}" presName="node" presStyleLbl="node1" presStyleIdx="1" presStyleCnt="6" custScaleX="276072" custRadScaleRad="173217" custRadScaleInc="2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6D6B5C-DB4C-432B-9510-CB86FA283544}" type="pres">
      <dgm:prSet presAssocID="{D7C27267-9DCD-416A-B852-54A9219759F4}" presName="parTrans" presStyleLbl="sibTrans2D1" presStyleIdx="2" presStyleCnt="6" custScaleX="143180"/>
      <dgm:spPr/>
      <dgm:t>
        <a:bodyPr/>
        <a:lstStyle/>
        <a:p>
          <a:endParaRPr lang="ru-RU"/>
        </a:p>
      </dgm:t>
    </dgm:pt>
    <dgm:pt modelId="{B0BA9BF2-E7C0-48AE-B187-2CEE7A9FB74A}" type="pres">
      <dgm:prSet presAssocID="{D7C27267-9DCD-416A-B852-54A9219759F4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13EF91AF-3B72-43AC-A298-2601C77BC9CF}" type="pres">
      <dgm:prSet presAssocID="{6644A636-3767-4D82-9C47-C0C7031F8CB4}" presName="node" presStyleLbl="node1" presStyleIdx="2" presStyleCnt="6" custScaleX="191317" custRadScaleRad="144559" custRadScaleInc="-62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A47409-71E7-4DA7-BE9A-9CDF47D1F4FD}" type="pres">
      <dgm:prSet presAssocID="{E9EC6811-8EAE-4972-8658-5B7BA32C8CC9}" presName="parTrans" presStyleLbl="sibTrans2D1" presStyleIdx="3" presStyleCnt="6" custScaleX="143180"/>
      <dgm:spPr/>
      <dgm:t>
        <a:bodyPr/>
        <a:lstStyle/>
        <a:p>
          <a:endParaRPr lang="ru-RU"/>
        </a:p>
      </dgm:t>
    </dgm:pt>
    <dgm:pt modelId="{AACED469-B3DF-4711-8DDB-EF0169CF70CC}" type="pres">
      <dgm:prSet presAssocID="{E9EC6811-8EAE-4972-8658-5B7BA32C8CC9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D7C15B7E-5EAB-4DA3-B8D3-76681DBA34BE}" type="pres">
      <dgm:prSet presAssocID="{EB37E700-2166-4FA7-81B2-6115EC9E6EDE}" presName="node" presStyleLbl="node1" presStyleIdx="3" presStyleCnt="6" custScaleX="250169" custRadScaleRad="96379" custRadScaleInc="-387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8BAF9B-FDF0-4D44-9520-54BFA80FC53B}" type="pres">
      <dgm:prSet presAssocID="{E8BACD7A-B895-4350-9BE0-DDAD0580B4CD}" presName="parTrans" presStyleLbl="sibTrans2D1" presStyleIdx="4" presStyleCnt="6" custScaleX="143180"/>
      <dgm:spPr/>
      <dgm:t>
        <a:bodyPr/>
        <a:lstStyle/>
        <a:p>
          <a:endParaRPr lang="ru-RU"/>
        </a:p>
      </dgm:t>
    </dgm:pt>
    <dgm:pt modelId="{6F5233D5-EC99-4A6C-B9F3-2437AC6C25AC}" type="pres">
      <dgm:prSet presAssocID="{E8BACD7A-B895-4350-9BE0-DDAD0580B4CD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E3A11984-1C73-4AF3-8E6A-D1CEABEAC98C}" type="pres">
      <dgm:prSet presAssocID="{0EA42383-81CE-41F4-BC3F-487F5E335350}" presName="node" presStyleLbl="node1" presStyleIdx="4" presStyleCnt="6" custScaleX="231651" custRadScaleRad="137692" custRadScaleInc="22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43670-A954-4591-8630-F4ED2D7283BC}" type="pres">
      <dgm:prSet presAssocID="{E22DCF4E-75C0-46BA-AA8D-D40751EC71B1}" presName="parTrans" presStyleLbl="sibTrans2D1" presStyleIdx="5" presStyleCnt="6" custScaleX="143180"/>
      <dgm:spPr/>
      <dgm:t>
        <a:bodyPr/>
        <a:lstStyle/>
        <a:p>
          <a:endParaRPr lang="ru-RU"/>
        </a:p>
      </dgm:t>
    </dgm:pt>
    <dgm:pt modelId="{37F6E8C8-DA3A-4C1C-8C24-7510A6E029E1}" type="pres">
      <dgm:prSet presAssocID="{E22DCF4E-75C0-46BA-AA8D-D40751EC71B1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B885D0E0-D83D-420E-B397-E80E0A48C5E7}" type="pres">
      <dgm:prSet presAssocID="{44930139-ADCE-4EF0-B96D-596B8B10AF80}" presName="node" presStyleLbl="node1" presStyleIdx="5" presStyleCnt="6" custScaleX="295257" custRadScaleRad="150272" custRadScaleInc="-27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E1C47C-3927-44D2-B871-624A872EB3F9}" type="presOf" srcId="{453FDB1F-5E8C-4FFD-899D-70AAA0CC3E86}" destId="{AAF7E079-49F2-45FE-8A8D-54D65073B954}" srcOrd="1" destOrd="0" presId="urn:microsoft.com/office/officeart/2005/8/layout/radial5"/>
    <dgm:cxn modelId="{B6491931-65A1-4AB9-BBD4-7848FA7D6C74}" type="presOf" srcId="{679FB307-CC28-4F2F-A118-1D2E211B46FB}" destId="{025F7420-FFE3-4ADF-8FA4-DC45E8A3DC25}" srcOrd="0" destOrd="0" presId="urn:microsoft.com/office/officeart/2005/8/layout/radial5"/>
    <dgm:cxn modelId="{404A4F2E-552C-408E-A492-63BD31ECF14F}" type="presOf" srcId="{453FDB1F-5E8C-4FFD-899D-70AAA0CC3E86}" destId="{697AED45-B0A4-4207-9FFA-AADC3462C87A}" srcOrd="0" destOrd="0" presId="urn:microsoft.com/office/officeart/2005/8/layout/radial5"/>
    <dgm:cxn modelId="{1BC58ED1-D881-4C68-A532-3776115C7559}" type="presOf" srcId="{D7C27267-9DCD-416A-B852-54A9219759F4}" destId="{B0BA9BF2-E7C0-48AE-B187-2CEE7A9FB74A}" srcOrd="1" destOrd="0" presId="urn:microsoft.com/office/officeart/2005/8/layout/radial5"/>
    <dgm:cxn modelId="{BDBED833-8D74-49E7-8DE9-345D956521A0}" srcId="{220B8ABC-828D-494C-A91D-28C40920B682}" destId="{0EA42383-81CE-41F4-BC3F-487F5E335350}" srcOrd="4" destOrd="0" parTransId="{E8BACD7A-B895-4350-9BE0-DDAD0580B4CD}" sibTransId="{F838BB89-6C99-4315-A39C-C0B9179803FC}"/>
    <dgm:cxn modelId="{9D809E38-830A-4A1F-B697-D3DEDAA3EE3F}" type="presOf" srcId="{E8BACD7A-B895-4350-9BE0-DDAD0580B4CD}" destId="{6F5233D5-EC99-4A6C-B9F3-2437AC6C25AC}" srcOrd="1" destOrd="0" presId="urn:microsoft.com/office/officeart/2005/8/layout/radial5"/>
    <dgm:cxn modelId="{080BB2DF-EE7D-4F3D-BE5B-E2EFEEA89009}" type="presOf" srcId="{E8BACD7A-B895-4350-9BE0-DDAD0580B4CD}" destId="{CD8BAF9B-FDF0-4D44-9520-54BFA80FC53B}" srcOrd="0" destOrd="0" presId="urn:microsoft.com/office/officeart/2005/8/layout/radial5"/>
    <dgm:cxn modelId="{AFCCEA87-2C39-4419-A8F2-8CB60347A2B0}" srcId="{0853EBBF-DB9F-4A6B-8153-7CE271CB9937}" destId="{220B8ABC-828D-494C-A91D-28C40920B682}" srcOrd="0" destOrd="0" parTransId="{F7709DF4-4548-4816-B1E1-7EBFB751B2BC}" sibTransId="{9A4FC49C-1B85-45D1-9BDA-C719BB9AE84D}"/>
    <dgm:cxn modelId="{5A5BE295-DA34-428D-8FD0-1DCB3242E45C}" type="presOf" srcId="{13F3AC31-C5A7-4F4A-BB59-2D461DD0DBC2}" destId="{7F1A174F-FD32-49FC-A1F4-DF383EF7DE65}" srcOrd="1" destOrd="0" presId="urn:microsoft.com/office/officeart/2005/8/layout/radial5"/>
    <dgm:cxn modelId="{FFD331BB-677F-4A7D-97FD-7E462F142E0D}" type="presOf" srcId="{D7C27267-9DCD-416A-B852-54A9219759F4}" destId="{426D6B5C-DB4C-432B-9510-CB86FA283544}" srcOrd="0" destOrd="0" presId="urn:microsoft.com/office/officeart/2005/8/layout/radial5"/>
    <dgm:cxn modelId="{22FA5564-D1DE-42AA-844A-ADEBA0B4BB0E}" type="presOf" srcId="{44930139-ADCE-4EF0-B96D-596B8B10AF80}" destId="{B885D0E0-D83D-420E-B397-E80E0A48C5E7}" srcOrd="0" destOrd="0" presId="urn:microsoft.com/office/officeart/2005/8/layout/radial5"/>
    <dgm:cxn modelId="{6395FE99-3D29-45B7-88E5-79F8E24A8A69}" type="presOf" srcId="{220B8ABC-828D-494C-A91D-28C40920B682}" destId="{2F404FCD-9571-4EE3-9B27-238567CDC15A}" srcOrd="0" destOrd="0" presId="urn:microsoft.com/office/officeart/2005/8/layout/radial5"/>
    <dgm:cxn modelId="{49CD3382-371D-4AE6-A958-97505812C4D4}" type="presOf" srcId="{810AA137-5BE2-4D91-AAED-38E9ECEF827A}" destId="{92D900DA-2DC2-4F1A-9D83-E8E7D5850DEB}" srcOrd="0" destOrd="0" presId="urn:microsoft.com/office/officeart/2005/8/layout/radial5"/>
    <dgm:cxn modelId="{D941DB3B-37C1-4CAC-9DCB-06019B17CC39}" srcId="{220B8ABC-828D-494C-A91D-28C40920B682}" destId="{EB37E700-2166-4FA7-81B2-6115EC9E6EDE}" srcOrd="3" destOrd="0" parTransId="{E9EC6811-8EAE-4972-8658-5B7BA32C8CC9}" sibTransId="{C9F07C4D-F491-45B9-82A3-02F71B01B1A1}"/>
    <dgm:cxn modelId="{2D319A21-7681-4637-8422-1E108913CCE8}" type="presOf" srcId="{E22DCF4E-75C0-46BA-AA8D-D40751EC71B1}" destId="{69D43670-A954-4591-8630-F4ED2D7283BC}" srcOrd="0" destOrd="0" presId="urn:microsoft.com/office/officeart/2005/8/layout/radial5"/>
    <dgm:cxn modelId="{FAE30479-0ACE-422D-9335-8DF6999C0D74}" type="presOf" srcId="{EB37E700-2166-4FA7-81B2-6115EC9E6EDE}" destId="{D7C15B7E-5EAB-4DA3-B8D3-76681DBA34BE}" srcOrd="0" destOrd="0" presId="urn:microsoft.com/office/officeart/2005/8/layout/radial5"/>
    <dgm:cxn modelId="{A1096276-6210-4B4C-BC7B-1DC4FA046808}" type="presOf" srcId="{13F3AC31-C5A7-4F4A-BB59-2D461DD0DBC2}" destId="{D81F27B8-D4F2-44CC-B4CB-B32FCA94F7AF}" srcOrd="0" destOrd="0" presId="urn:microsoft.com/office/officeart/2005/8/layout/radial5"/>
    <dgm:cxn modelId="{487E3CCD-5638-49A8-AC13-810B14F3BA93}" type="presOf" srcId="{0EA42383-81CE-41F4-BC3F-487F5E335350}" destId="{E3A11984-1C73-4AF3-8E6A-D1CEABEAC98C}" srcOrd="0" destOrd="0" presId="urn:microsoft.com/office/officeart/2005/8/layout/radial5"/>
    <dgm:cxn modelId="{730E5EA4-86CA-4A91-AA96-F9BAFF3161B2}" type="presOf" srcId="{E9EC6811-8EAE-4972-8658-5B7BA32C8CC9}" destId="{AACED469-B3DF-4711-8DDB-EF0169CF70CC}" srcOrd="1" destOrd="0" presId="urn:microsoft.com/office/officeart/2005/8/layout/radial5"/>
    <dgm:cxn modelId="{3BCAA166-23DD-4114-A7BF-3D7A8700C8B4}" srcId="{220B8ABC-828D-494C-A91D-28C40920B682}" destId="{810AA137-5BE2-4D91-AAED-38E9ECEF827A}" srcOrd="0" destOrd="0" parTransId="{13F3AC31-C5A7-4F4A-BB59-2D461DD0DBC2}" sibTransId="{55A8AE05-A7B3-40FC-B07C-207F49BB38ED}"/>
    <dgm:cxn modelId="{C836D7F7-AD2A-469E-A5E1-6CB79E34EFDA}" srcId="{220B8ABC-828D-494C-A91D-28C40920B682}" destId="{6644A636-3767-4D82-9C47-C0C7031F8CB4}" srcOrd="2" destOrd="0" parTransId="{D7C27267-9DCD-416A-B852-54A9219759F4}" sibTransId="{53A5D4FA-1DDF-42F7-BA75-BC3C2503B343}"/>
    <dgm:cxn modelId="{430F4AFF-1ACD-416C-9A1C-29694011E250}" type="presOf" srcId="{6644A636-3767-4D82-9C47-C0C7031F8CB4}" destId="{13EF91AF-3B72-43AC-A298-2601C77BC9CF}" srcOrd="0" destOrd="0" presId="urn:microsoft.com/office/officeart/2005/8/layout/radial5"/>
    <dgm:cxn modelId="{6386D256-FFA7-400D-9A24-B0B6FC3EB8F1}" type="presOf" srcId="{E22DCF4E-75C0-46BA-AA8D-D40751EC71B1}" destId="{37F6E8C8-DA3A-4C1C-8C24-7510A6E029E1}" srcOrd="1" destOrd="0" presId="urn:microsoft.com/office/officeart/2005/8/layout/radial5"/>
    <dgm:cxn modelId="{E73CB104-7AB2-4A59-A84E-D731D504EF0E}" srcId="{220B8ABC-828D-494C-A91D-28C40920B682}" destId="{44930139-ADCE-4EF0-B96D-596B8B10AF80}" srcOrd="5" destOrd="0" parTransId="{E22DCF4E-75C0-46BA-AA8D-D40751EC71B1}" sibTransId="{F0146F66-9501-4A74-91A6-DA567E95C7FD}"/>
    <dgm:cxn modelId="{FE8EAFBC-9679-4D28-9466-B74CEA96A5FB}" type="presOf" srcId="{0853EBBF-DB9F-4A6B-8153-7CE271CB9937}" destId="{8BAE8691-3A12-4E26-BD55-96533FDAFB5B}" srcOrd="0" destOrd="0" presId="urn:microsoft.com/office/officeart/2005/8/layout/radial5"/>
    <dgm:cxn modelId="{0DE0EEE5-42C4-43AA-843E-F1B8FE5AE8BB}" srcId="{220B8ABC-828D-494C-A91D-28C40920B682}" destId="{679FB307-CC28-4F2F-A118-1D2E211B46FB}" srcOrd="1" destOrd="0" parTransId="{453FDB1F-5E8C-4FFD-899D-70AAA0CC3E86}" sibTransId="{A620593B-DA7E-4EB4-8C3E-6B36A9F29307}"/>
    <dgm:cxn modelId="{43AB2B87-DDA5-4D77-8D00-0BCAE0C98EF3}" type="presOf" srcId="{E9EC6811-8EAE-4972-8658-5B7BA32C8CC9}" destId="{63A47409-71E7-4DA7-BE9A-9CDF47D1F4FD}" srcOrd="0" destOrd="0" presId="urn:microsoft.com/office/officeart/2005/8/layout/radial5"/>
    <dgm:cxn modelId="{13FA0BF2-ED99-4A1F-AE44-3CDE2ACB7254}" type="presParOf" srcId="{8BAE8691-3A12-4E26-BD55-96533FDAFB5B}" destId="{2F404FCD-9571-4EE3-9B27-238567CDC15A}" srcOrd="0" destOrd="0" presId="urn:microsoft.com/office/officeart/2005/8/layout/radial5"/>
    <dgm:cxn modelId="{71E74DFE-A058-4DD1-A362-4E1F04C765C1}" type="presParOf" srcId="{8BAE8691-3A12-4E26-BD55-96533FDAFB5B}" destId="{D81F27B8-D4F2-44CC-B4CB-B32FCA94F7AF}" srcOrd="1" destOrd="0" presId="urn:microsoft.com/office/officeart/2005/8/layout/radial5"/>
    <dgm:cxn modelId="{F6D01FF1-DAD4-458D-9500-2A962EE94A5E}" type="presParOf" srcId="{D81F27B8-D4F2-44CC-B4CB-B32FCA94F7AF}" destId="{7F1A174F-FD32-49FC-A1F4-DF383EF7DE65}" srcOrd="0" destOrd="0" presId="urn:microsoft.com/office/officeart/2005/8/layout/radial5"/>
    <dgm:cxn modelId="{DC23070C-29C9-4EA1-98FA-EE482C235ABA}" type="presParOf" srcId="{8BAE8691-3A12-4E26-BD55-96533FDAFB5B}" destId="{92D900DA-2DC2-4F1A-9D83-E8E7D5850DEB}" srcOrd="2" destOrd="0" presId="urn:microsoft.com/office/officeart/2005/8/layout/radial5"/>
    <dgm:cxn modelId="{C8941512-96C8-4FD5-BE82-76B0FBF302ED}" type="presParOf" srcId="{8BAE8691-3A12-4E26-BD55-96533FDAFB5B}" destId="{697AED45-B0A4-4207-9FFA-AADC3462C87A}" srcOrd="3" destOrd="0" presId="urn:microsoft.com/office/officeart/2005/8/layout/radial5"/>
    <dgm:cxn modelId="{5A8845A6-FA6F-4120-86B8-7D4A697CAC51}" type="presParOf" srcId="{697AED45-B0A4-4207-9FFA-AADC3462C87A}" destId="{AAF7E079-49F2-45FE-8A8D-54D65073B954}" srcOrd="0" destOrd="0" presId="urn:microsoft.com/office/officeart/2005/8/layout/radial5"/>
    <dgm:cxn modelId="{A97C20EE-DFEF-4812-9A72-711E73927A8F}" type="presParOf" srcId="{8BAE8691-3A12-4E26-BD55-96533FDAFB5B}" destId="{025F7420-FFE3-4ADF-8FA4-DC45E8A3DC25}" srcOrd="4" destOrd="0" presId="urn:microsoft.com/office/officeart/2005/8/layout/radial5"/>
    <dgm:cxn modelId="{644269D9-E60D-4331-B949-36864D52B742}" type="presParOf" srcId="{8BAE8691-3A12-4E26-BD55-96533FDAFB5B}" destId="{426D6B5C-DB4C-432B-9510-CB86FA283544}" srcOrd="5" destOrd="0" presId="urn:microsoft.com/office/officeart/2005/8/layout/radial5"/>
    <dgm:cxn modelId="{5A3BD66D-AC8D-4376-96B8-1C0E0904BF3C}" type="presParOf" srcId="{426D6B5C-DB4C-432B-9510-CB86FA283544}" destId="{B0BA9BF2-E7C0-48AE-B187-2CEE7A9FB74A}" srcOrd="0" destOrd="0" presId="urn:microsoft.com/office/officeart/2005/8/layout/radial5"/>
    <dgm:cxn modelId="{ABB47757-C63A-4E07-BD89-1110C6861C12}" type="presParOf" srcId="{8BAE8691-3A12-4E26-BD55-96533FDAFB5B}" destId="{13EF91AF-3B72-43AC-A298-2601C77BC9CF}" srcOrd="6" destOrd="0" presId="urn:microsoft.com/office/officeart/2005/8/layout/radial5"/>
    <dgm:cxn modelId="{C29CF40E-18CB-4FB8-BE80-02B93966958A}" type="presParOf" srcId="{8BAE8691-3A12-4E26-BD55-96533FDAFB5B}" destId="{63A47409-71E7-4DA7-BE9A-9CDF47D1F4FD}" srcOrd="7" destOrd="0" presId="urn:microsoft.com/office/officeart/2005/8/layout/radial5"/>
    <dgm:cxn modelId="{D7A13CBB-E86F-4EEB-9F62-A4AE4F3573AD}" type="presParOf" srcId="{63A47409-71E7-4DA7-BE9A-9CDF47D1F4FD}" destId="{AACED469-B3DF-4711-8DDB-EF0169CF70CC}" srcOrd="0" destOrd="0" presId="urn:microsoft.com/office/officeart/2005/8/layout/radial5"/>
    <dgm:cxn modelId="{08BB1203-663E-419C-8DC7-5E7BE7CF65D1}" type="presParOf" srcId="{8BAE8691-3A12-4E26-BD55-96533FDAFB5B}" destId="{D7C15B7E-5EAB-4DA3-B8D3-76681DBA34BE}" srcOrd="8" destOrd="0" presId="urn:microsoft.com/office/officeart/2005/8/layout/radial5"/>
    <dgm:cxn modelId="{9AF0931B-3908-438F-ABBD-83AE9999136E}" type="presParOf" srcId="{8BAE8691-3A12-4E26-BD55-96533FDAFB5B}" destId="{CD8BAF9B-FDF0-4D44-9520-54BFA80FC53B}" srcOrd="9" destOrd="0" presId="urn:microsoft.com/office/officeart/2005/8/layout/radial5"/>
    <dgm:cxn modelId="{472B8B5B-6F2E-446F-AC54-472FD0A4E166}" type="presParOf" srcId="{CD8BAF9B-FDF0-4D44-9520-54BFA80FC53B}" destId="{6F5233D5-EC99-4A6C-B9F3-2437AC6C25AC}" srcOrd="0" destOrd="0" presId="urn:microsoft.com/office/officeart/2005/8/layout/radial5"/>
    <dgm:cxn modelId="{7D7BEF8F-9BF5-499A-81B0-AB68B6E20AB0}" type="presParOf" srcId="{8BAE8691-3A12-4E26-BD55-96533FDAFB5B}" destId="{E3A11984-1C73-4AF3-8E6A-D1CEABEAC98C}" srcOrd="10" destOrd="0" presId="urn:microsoft.com/office/officeart/2005/8/layout/radial5"/>
    <dgm:cxn modelId="{A19F9447-4838-468D-A39D-4205CDEC010A}" type="presParOf" srcId="{8BAE8691-3A12-4E26-BD55-96533FDAFB5B}" destId="{69D43670-A954-4591-8630-F4ED2D7283BC}" srcOrd="11" destOrd="0" presId="urn:microsoft.com/office/officeart/2005/8/layout/radial5"/>
    <dgm:cxn modelId="{A8DD8FEE-1238-450C-93A8-F176BE1A927C}" type="presParOf" srcId="{69D43670-A954-4591-8630-F4ED2D7283BC}" destId="{37F6E8C8-DA3A-4C1C-8C24-7510A6E029E1}" srcOrd="0" destOrd="0" presId="urn:microsoft.com/office/officeart/2005/8/layout/radial5"/>
    <dgm:cxn modelId="{CE8E20D6-8D99-473B-A9E5-CAC1275DEC44}" type="presParOf" srcId="{8BAE8691-3A12-4E26-BD55-96533FDAFB5B}" destId="{B885D0E0-D83D-420E-B397-E80E0A48C5E7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EC74-A4FA-418C-9C91-5E188263A568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B7CF6-B96A-4AF9-98C8-3991ECF51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59344-C8B0-4C8C-990F-220BB2BAB1F5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5CE9A-056C-49C2-846B-3DD9C0A85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BC955-AC30-4E4A-93C1-6DCD602F658C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23E11-F9DD-48CF-AFF5-A4294C9449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9BF37-1CCC-411B-90BA-EA108B157179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399B1-B3D8-4FAD-AB39-EC3E87294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ABC4-A206-4A65-B253-0F2A4F2A80E3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EF422-2AA0-44A4-8E4C-0146BC9F01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FC2A2-E687-4CAB-A26B-CC8C8A29F369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27609-30F9-4034-B46D-6E692F2224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0973-738B-4788-90FF-E6B1A7AD1254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A7782-17A5-429A-9E4D-9D528058C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CB35D-8E40-45D9-B26C-AB928C25588A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35EF-C76E-4ED8-85BB-454DC699C7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894F3-D4C9-4135-8F3A-7176CB976CDE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C1FF0-88BA-4111-9980-F1086A8FF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A5553-B4D5-4D0E-9E4A-86F76BD323A5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957FD-AEC2-4927-92D9-1198434B3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8E55C-32AE-45BD-8263-3C2F7B88ACBF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D97ED-4F75-48FE-A3CB-44199A5F6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32F7B4-BCAE-475A-AE92-E7F5281B7284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4DD9EA-4324-41CF-B01C-5F06D47BB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00" r:id="rId11"/>
  </p:sldLayoutIdLst>
  <p:transition>
    <p:fade/>
  </p:transition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2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0"/>
            <a:ext cx="8610600" cy="3571876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ОГБПОУ</a:t>
            </a:r>
            <a:br>
              <a:rPr lang="ru-RU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Конкурс «Быстрый старт» </a:t>
            </a:r>
            <a:br>
              <a:rPr lang="ru-RU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Бизнес проект</a:t>
            </a:r>
            <a:br>
              <a:rPr lang="ru-RU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«Молодёжная биржа труда»</a:t>
            </a:r>
            <a:endParaRPr lang="ru-RU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8" y="5105400"/>
            <a:ext cx="5357812" cy="1752600"/>
          </a:xfrm>
        </p:spPr>
        <p:txBody>
          <a:bodyPr/>
          <a:lstStyle/>
          <a:p>
            <a:pPr marR="0"/>
            <a:r>
              <a:rPr lang="ru-RU" sz="2000" b="1" smtClean="0"/>
              <a:t>Выполнил</a:t>
            </a:r>
            <a:r>
              <a:rPr lang="ru-RU" sz="2000" smtClean="0"/>
              <a:t>: Макарова Елизавета,</a:t>
            </a:r>
          </a:p>
          <a:p>
            <a:pPr marR="0"/>
            <a:r>
              <a:rPr lang="ru-RU" sz="2000" smtClean="0"/>
              <a:t>студент 2 курса</a:t>
            </a:r>
          </a:p>
          <a:p>
            <a:pPr marR="0"/>
            <a:r>
              <a:rPr lang="ru-RU" sz="2000" smtClean="0"/>
              <a:t>специальности «Технология переработки с/х продукции»</a:t>
            </a:r>
          </a:p>
          <a:p>
            <a:pPr marR="0"/>
            <a:endParaRPr lang="ru-RU" sz="2000" smtClean="0"/>
          </a:p>
          <a:p>
            <a:pPr marR="0"/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http://propromotionretailoutlet.com/photo/56afbf7f48e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75" y="0"/>
            <a:ext cx="9207500" cy="690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271464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Молодёжная биржа труда – проект, созданный студентами для студентов</a:t>
            </a:r>
            <a:endParaRPr lang="ru-RU" sz="5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newsomsk.ru/images/news/fullhd/2015/04/39a2622bc1b293ea8472020411e81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38" y="3390900"/>
            <a:ext cx="509587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6759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41100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   Организация деятельности молодёжной биржи труда для временного трудоустройства и поддержки трудовой инициативы, предпринимательства молодёжи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2873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500687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оказание информационных услуг в области трудоустройства  студентов  техникума для  временной  занятости;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создание банка данных о потребностях во  временной  занятости;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организация и участие в проведении совместно с местными органами власти и центром занятости населения оплачиваемых общественных работ;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комплектование организационных групп молодёжи для выполнения работ и услуг по договорам, заключённым между предприятиями и молодёжной биржей;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организация проведения  юридических  консультаций для молодёжи;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разработка и создание рекламных информационно-методических материалов, нормативных документов, сборников по вопросам трудоустройства и обучения молодёжи, проведение анализа состояния занятости молодёжи на основании взаимного обмена информацией.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25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11430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Актуальность:</a:t>
            </a:r>
            <a:endParaRPr lang="ru-RU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Согласно опросу среди студентов КАПТ(50 человек)</a:t>
            </a:r>
          </a:p>
          <a:p>
            <a:pPr algn="ctr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Более 60% хотели бы найти временную работу </a:t>
            </a:r>
          </a:p>
          <a:p>
            <a:pPr algn="ctr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80% в период летнего отдыха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18484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Структура безработных в с. Кривошеино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50" y="2214563"/>
          <a:ext cx="7786688" cy="3643312"/>
        </p:xfrm>
        <a:graphic>
          <a:graphicData uri="http://schemas.openxmlformats.org/drawingml/2006/table">
            <a:tbl>
              <a:tblPr/>
              <a:tblGrid>
                <a:gridCol w="4602629"/>
                <a:gridCol w="797286"/>
                <a:gridCol w="797286"/>
                <a:gridCol w="797286"/>
                <a:gridCol w="792256"/>
              </a:tblGrid>
              <a:tr h="607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Показатель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Годы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pPr marL="1187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2014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2015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marL="914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ед. измерения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чел.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pPr marL="914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Всего: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356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346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marL="914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женщины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170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164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marL="914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молодёжь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92880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Структура взаимодействия Молодёжной Биржи Труда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2071678"/>
          <a:ext cx="9144000" cy="4786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Затраты:</a:t>
            </a:r>
            <a:endParaRPr lang="ru-RU" sz="6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0" y="1357313"/>
          <a:ext cx="9144000" cy="5732462"/>
        </p:xfrm>
        <a:graphic>
          <a:graphicData uri="http://schemas.openxmlformats.org/presentationml/2006/ole">
            <p:oleObj spid="_x0000_s18434" name="Документ" r:id="rId3" imgW="6034256" imgH="4568835" progId="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11430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Стоимость услуг:</a:t>
            </a:r>
            <a:endParaRPr lang="ru-RU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42875" y="1930400"/>
          <a:ext cx="11109325" cy="5570538"/>
        </p:xfrm>
        <a:graphic>
          <a:graphicData uri="http://schemas.openxmlformats.org/presentationml/2006/ole">
            <p:oleObj spid="_x0000_s21506" name="Документ" r:id="rId3" imgW="6024539" imgH="3025938" progId="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143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Constantia</vt:lpstr>
      <vt:lpstr>Arial</vt:lpstr>
      <vt:lpstr>Calibri</vt:lpstr>
      <vt:lpstr>Wingdings 2</vt:lpstr>
      <vt:lpstr>Times New Roman</vt:lpstr>
      <vt:lpstr>Поток</vt:lpstr>
      <vt:lpstr>Поток</vt:lpstr>
      <vt:lpstr>Поток</vt:lpstr>
      <vt:lpstr>Поток</vt:lpstr>
      <vt:lpstr>Документ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 проект «Молодёжная биржа труда»</dc:title>
  <dc:creator>User</dc:creator>
  <cp:lastModifiedBy>Дмитрий Каленюк</cp:lastModifiedBy>
  <cp:revision>11</cp:revision>
  <dcterms:created xsi:type="dcterms:W3CDTF">2016-06-08T10:09:41Z</dcterms:created>
  <dcterms:modified xsi:type="dcterms:W3CDTF">2016-06-09T02:40:38Z</dcterms:modified>
</cp:coreProperties>
</file>