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69" r:id="rId3"/>
    <p:sldId id="267" r:id="rId4"/>
    <p:sldId id="257" r:id="rId5"/>
    <p:sldId id="258" r:id="rId6"/>
    <p:sldId id="259" r:id="rId7"/>
    <p:sldId id="260" r:id="rId8"/>
    <p:sldId id="268" r:id="rId9"/>
    <p:sldId id="266" r:id="rId10"/>
    <p:sldId id="261" r:id="rId11"/>
    <p:sldId id="262" r:id="rId12"/>
    <p:sldId id="263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55FAF-89F8-45BA-B4DD-ADBEBA6B4B61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E9574-3B51-44B6-A7D0-8EC389EE6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716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E9574-3B51-44B6-A7D0-8EC389EE6B3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80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73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70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62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06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06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2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61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84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53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74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22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F0FB8-D906-4156-A9A7-7A836DAEE84F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984C6-009D-45E2-8E0C-A96B349CC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55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373616" cy="2295128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Mistral" pitchFamily="66" charset="0"/>
              </a:rPr>
              <a:t>ЗИМНИЙ ПЕРИОД</a:t>
            </a:r>
            <a:endParaRPr lang="ru-RU" sz="8800" dirty="0"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39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tatic1.repo.aif.ru/1/b4/56160/f74f89f283f8ff1f2c57fc9f6a5f10d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" r="2654" b="57574"/>
          <a:stretch/>
        </p:blipFill>
        <p:spPr bwMode="auto">
          <a:xfrm>
            <a:off x="0" y="1124744"/>
            <a:ext cx="9144000" cy="486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561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1.repo.aif.ru/1/b4/56160/f74f89f283f8ff1f2c57fc9f6a5f10d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" t="43746" r="4218" b="31091"/>
          <a:stretch/>
        </p:blipFill>
        <p:spPr bwMode="auto">
          <a:xfrm>
            <a:off x="0" y="1166476"/>
            <a:ext cx="9144000" cy="387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62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tatic1.repo.aif.ru/1/b4/56160/f74f89f283f8ff1f2c57fc9f6a5f10d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0" t="69097" r="2901" b="5457"/>
          <a:stretch/>
        </p:blipFill>
        <p:spPr bwMode="auto">
          <a:xfrm>
            <a:off x="0" y="980728"/>
            <a:ext cx="909754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6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89640" cy="2295128"/>
          </a:xfrm>
        </p:spPr>
        <p:txBody>
          <a:bodyPr>
            <a:normAutofit fontScale="90000"/>
          </a:bodyPr>
          <a:lstStyle/>
          <a:p>
            <a:r>
              <a:rPr lang="ru-RU" sz="8800" dirty="0" smtClean="0">
                <a:latin typeface="Mistral" pitchFamily="66" charset="0"/>
              </a:rPr>
              <a:t>ЭКСТРЕННЫЕ СЛУЖБЫ</a:t>
            </a:r>
            <a:endParaRPr lang="ru-RU" sz="8800" dirty="0">
              <a:latin typeface="Mistral" pitchFamily="66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914942"/>
              </p:ext>
            </p:extLst>
          </p:nvPr>
        </p:nvGraphicFramePr>
        <p:xfrm>
          <a:off x="457200" y="2348879"/>
          <a:ext cx="8229600" cy="3600400"/>
        </p:xfrm>
        <a:graphic>
          <a:graphicData uri="http://schemas.openxmlformats.org/drawingml/2006/table">
            <a:tbl>
              <a:tblPr/>
              <a:tblGrid>
                <a:gridCol w="4878786"/>
                <a:gridCol w="3350814"/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>
                          <a:solidFill>
                            <a:srgbClr val="614A48"/>
                          </a:solidFill>
                          <a:effectLst/>
                        </a:rPr>
                        <a:t>Единый номер службы спасения</a:t>
                      </a:r>
                      <a:endParaRPr lang="ru-RU" b="0" dirty="0">
                        <a:solidFill>
                          <a:srgbClr val="614A48"/>
                        </a:solidFill>
                        <a:effectLst/>
                      </a:endParaRPr>
                    </a:p>
                  </a:txBody>
                  <a:tcPr marL="11430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>
                          <a:solidFill>
                            <a:srgbClr val="535050"/>
                          </a:solidFill>
                          <a:effectLst/>
                        </a:rPr>
                        <a:t>112</a:t>
                      </a:r>
                      <a:endParaRPr lang="ru-RU" dirty="0">
                        <a:solidFill>
                          <a:srgbClr val="535050"/>
                        </a:solidFill>
                        <a:effectLst/>
                      </a:endParaRPr>
                    </a:p>
                  </a:txBody>
                  <a:tcPr marL="19050" marR="11430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solidFill>
                            <a:srgbClr val="614A48"/>
                          </a:solidFill>
                          <a:effectLst/>
                        </a:rPr>
                        <a:t>Единый телефон пожарных и спасателей</a:t>
                      </a:r>
                    </a:p>
                  </a:txBody>
                  <a:tcPr marL="11430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535050"/>
                          </a:solidFill>
                          <a:effectLst/>
                        </a:rPr>
                        <a:t>01/101</a:t>
                      </a:r>
                    </a:p>
                  </a:txBody>
                  <a:tcPr marL="19050" marR="11430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EA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solidFill>
                            <a:srgbClr val="614A48"/>
                          </a:solidFill>
                          <a:effectLst/>
                        </a:rPr>
                        <a:t>Полиция</a:t>
                      </a:r>
                    </a:p>
                  </a:txBody>
                  <a:tcPr marL="11430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0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535050"/>
                          </a:solidFill>
                          <a:effectLst/>
                        </a:rPr>
                        <a:t>02/102</a:t>
                      </a:r>
                    </a:p>
                  </a:txBody>
                  <a:tcPr marL="19050" marR="11430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0CB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solidFill>
                            <a:srgbClr val="614A48"/>
                          </a:solidFill>
                          <a:effectLst/>
                        </a:rPr>
                        <a:t>Скорая помощь</a:t>
                      </a:r>
                    </a:p>
                  </a:txBody>
                  <a:tcPr marL="11430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535050"/>
                          </a:solidFill>
                          <a:effectLst/>
                        </a:rPr>
                        <a:t>03/103</a:t>
                      </a:r>
                    </a:p>
                  </a:txBody>
                  <a:tcPr marL="19050" marR="11430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FEA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b="0">
                          <a:solidFill>
                            <a:srgbClr val="614A48"/>
                          </a:solidFill>
                          <a:effectLst/>
                        </a:rPr>
                        <a:t>Аварийная газовая служба</a:t>
                      </a:r>
                    </a:p>
                  </a:txBody>
                  <a:tcPr marL="114300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0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535050"/>
                          </a:solidFill>
                          <a:effectLst/>
                        </a:rPr>
                        <a:t>04/104</a:t>
                      </a:r>
                    </a:p>
                  </a:txBody>
                  <a:tcPr marL="19050" marR="11430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0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23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sch124.minsk.edu.by/ru/sm_full.aspx?guid=25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753600" cy="674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3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373616" cy="2295128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Mistral" pitchFamily="66" charset="0"/>
              </a:rPr>
              <a:t>ОБМОРОЖЕНИЕ</a:t>
            </a:r>
            <a:endParaRPr lang="ru-RU" sz="8800" dirty="0"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9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vsegdavforme.boltai.com/wp-content/uploads/sites/6/2016/01/14491709691843333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935"/>
          <a:stretch/>
        </p:blipFill>
        <p:spPr bwMode="auto">
          <a:xfrm>
            <a:off x="155575" y="159653"/>
            <a:ext cx="8908076" cy="6365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2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vsegdavforme.boltai.com/wp-content/uploads/sites/6/2016/01/14491709691843333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68" b="16988"/>
          <a:stretch/>
        </p:blipFill>
        <p:spPr bwMode="auto">
          <a:xfrm>
            <a:off x="24362" y="842100"/>
            <a:ext cx="9043911" cy="496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19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vsegdavforme.boltai.com/wp-content/uploads/sites/6/2016/01/14491709691843333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24"/>
          <a:stretch/>
        </p:blipFill>
        <p:spPr bwMode="auto">
          <a:xfrm>
            <a:off x="155575" y="1772816"/>
            <a:ext cx="8831218" cy="274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432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ma.name/wp-content/uploads/2010/12/30301448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01"/>
          <a:stretch/>
        </p:blipFill>
        <p:spPr bwMode="auto">
          <a:xfrm>
            <a:off x="29733" y="332656"/>
            <a:ext cx="9048750" cy="610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05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ihailovoschool.ucoz.ru/Image2/NaMoro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6" y="548680"/>
            <a:ext cx="907012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974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373616" cy="2295128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Mistral" pitchFamily="66" charset="0"/>
              </a:rPr>
              <a:t>ГОЛОЛЕД</a:t>
            </a:r>
            <a:endParaRPr lang="ru-RU" sz="8800" dirty="0"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8733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27</Words>
  <Application>Microsoft Office PowerPoint</Application>
  <PresentationFormat>Экран (4:3)</PresentationFormat>
  <Paragraphs>15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ЗИМНИЙ ПЕРИОД</vt:lpstr>
      <vt:lpstr>Презентация PowerPoint</vt:lpstr>
      <vt:lpstr>ОБМОРОЖЕНИЕ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ГОЛОЛЕД</vt:lpstr>
      <vt:lpstr>Презентация PowerPoint</vt:lpstr>
      <vt:lpstr>Презентация PowerPoint</vt:lpstr>
      <vt:lpstr>Презентация PowerPoint</vt:lpstr>
      <vt:lpstr>ЭКСТРЕННЫЕ СЛУЖБЫ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Долдин Игорь Николаевич</dc:creator>
  <cp:lastModifiedBy>Долдин Игорь Николаевич</cp:lastModifiedBy>
  <cp:revision>4</cp:revision>
  <dcterms:created xsi:type="dcterms:W3CDTF">2018-01-19T02:24:36Z</dcterms:created>
  <dcterms:modified xsi:type="dcterms:W3CDTF">2018-01-19T03:12:34Z</dcterms:modified>
</cp:coreProperties>
</file>