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48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8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177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82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521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05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90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43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1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0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40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31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21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9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62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29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3139-EE13-4D67-B8DE-E472D57D333F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A2FDEB-5C44-44E7-A67E-C797A3FD0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22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258" y="3869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интервью с работодателем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526" y="4370945"/>
            <a:ext cx="9287509" cy="1021326"/>
          </a:xfrm>
        </p:spPr>
        <p:txBody>
          <a:bodyPr/>
          <a:lstStyle/>
          <a:p>
            <a:r>
              <a:rPr lang="ru-RU" sz="2800" b="1" dirty="0"/>
              <a:t>подробное руководство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77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собеседования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Знакомство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соискателя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Рассказ HR или руководителя о вакансии и компании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Вопросы со стороны работодателя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Вопросы соискателя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Договоренность о следующих шагах</a:t>
            </a:r>
          </a:p>
        </p:txBody>
      </p:sp>
    </p:spTree>
    <p:extLst>
      <p:ext uri="{BB962C8B-B14F-4D97-AF65-F5344CB8AC3E}">
        <p14:creationId xmlns:p14="http://schemas.microsoft.com/office/powerpoint/2010/main" val="3627237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1) Опыт работы на последнем месте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2) Опыт работы на предыдущих местах работы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3) Образование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4) Проекты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5) Другое</a:t>
            </a:r>
          </a:p>
        </p:txBody>
      </p:sp>
    </p:spTree>
    <p:extLst>
      <p:ext uri="{BB962C8B-B14F-4D97-AF65-F5344CB8AC3E}">
        <p14:creationId xmlns:p14="http://schemas.microsoft.com/office/powerpoint/2010/main" val="315951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это: Сжатая версия резюме. Ты останавливаешься на основных пунктах: образование, опыт,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 работодателю понять твою склонность к самоанализу и позволяет убедиться, что ты тот самый человек, которого он ищет. </a:t>
            </a:r>
          </a:p>
        </p:txBody>
      </p:sp>
    </p:spTree>
    <p:extLst>
      <p:ext uri="{BB962C8B-B14F-4D97-AF65-F5344CB8AC3E}">
        <p14:creationId xmlns:p14="http://schemas.microsoft.com/office/powerpoint/2010/main" val="255421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Репетируй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Практикуй свою речь с помощью диктофона. А когда это возможно, включай видео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Записывай свою речь на диктофон. Включи его и представь, что ты сам проводишь собеседование. Отметь свои слабые стороны: где затягивается пауза, где запинаешься и т.д. Перезапиши и снова проанализируй.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Твои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Представься: имя, фамилия, возраст, образование. • Расскажи о предыдущих местах работы и задачах, которые выполнял. • Пройдись по проектам, которыми особенно гордишься. • Используй цифры и глаголы совершенного вида: сделал, добился, привлек. • Если опыта нет, расскажи об участии в профильных олимпиадах, тренингах и т.д. • В конце речи поблагодари за внимание. </a:t>
            </a:r>
          </a:p>
        </p:txBody>
      </p:sp>
    </p:spTree>
    <p:extLst>
      <p:ext uri="{BB962C8B-B14F-4D97-AF65-F5344CB8AC3E}">
        <p14:creationId xmlns:p14="http://schemas.microsoft.com/office/powerpoint/2010/main" val="224474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Хвалить, но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нахваливать: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Используй формулировки вида «я хороший», вместо «я лучше других».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Ложная скромность раздражает людей больше, чем откровенное бахвальство. Поэтому нейтральные ответы работают лучше, чем шуточные.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хвастливое замечание оказывается к месту, оно не кажется таким уж нескромным. Главное — чтобы работодатель не заметил, что ты слишком быстро стараешься сменить тему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Звучание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То, как ты говоришь, оказывает глубочайшее влияние на восприятие сказанного тобой и даже на то, как тебя воспринимают, причем это происходит не только в первые секунды общения, но и на протяжении всего разговора.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Человеческий слух не переносит напряженные высокие голоса. Старайся говорить спокойно, не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тишить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но и не говорить особенно громко. 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640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Язык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Если театр начинается с вешалки, то, собеседование — с того, как вы зайдете и сядете на стул перед интервьюером.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поза должна излучать уверенность (не путать с расслабленностью!). Советую вам отрепетировать, желательно перед зеркалом, ваше приветствие и «приземление» на стул..</a:t>
            </a:r>
          </a:p>
        </p:txBody>
      </p:sp>
    </p:spTree>
    <p:extLst>
      <p:ext uri="{BB962C8B-B14F-4D97-AF65-F5344CB8AC3E}">
        <p14:creationId xmlns:p14="http://schemas.microsoft.com/office/powerpoint/2010/main" val="585283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Самые частые вопросы на собеседовании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 о себе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2)Ваши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и слабые стороны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•3 )Кем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видите себя через 5 лет?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ушли с предыдущих мест работы?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хотите работать именно у нас?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•6 )Какую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заработную плату Вы ожидаете?</a:t>
            </a:r>
          </a:p>
        </p:txBody>
      </p:sp>
    </p:spTree>
    <p:extLst>
      <p:ext uri="{BB962C8B-B14F-4D97-AF65-F5344CB8AC3E}">
        <p14:creationId xmlns:p14="http://schemas.microsoft.com/office/powerpoint/2010/main" val="2298649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у вас сильные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слабые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Вспомните ваши сильные стороны и зоны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Расскажите, как планируете развивать слабые стороны(Важно! Зоны развития не должны нарушать идеальный портрет соискателя на вакансию)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809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 Вы видите себя через N лет?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 есть четкая карьерная цель(«Я хочу построить карьеру в сфере Производства, потому что считаю это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перпективной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интересной областью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Четкой карьерной цели нет(«Сейчас мне интересно развиваться в направлении программирования станков с ЧПУ, в будущем мне хотелось бы развить свои компетенции в этой сфере и, возможно, перейти в направление управления Производством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24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хотите работать именно у нас?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Знать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вакансию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Связать со своим успешным профессиональным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опытом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Как можно больше узнать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Лесть — может быть перегиб</a:t>
            </a:r>
          </a:p>
        </p:txBody>
      </p:sp>
    </p:spTree>
    <p:extLst>
      <p:ext uri="{BB962C8B-B14F-4D97-AF65-F5344CB8AC3E}">
        <p14:creationId xmlns:p14="http://schemas.microsoft.com/office/powerpoint/2010/main" val="339968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сегодня поговорим?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Успешное собеседование (Как подготовиться к собеседованию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(Как подготовиться 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Примеры вопросов и ответов на первом собеседовании(Возможные сценарии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 чем соискатель должен спросить работодателя?(Как говорить о деньгах на собеседовании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07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соискатель должен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спросить будущего работодателя?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 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зарплате: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Конец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начинает говорить на эту тему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Оговорить на берегу все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тонкости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фиксированного дохода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пересматривается и корректируется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Инфляция, или по итогам работы, или комбинация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премии, бонусная политика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выплаты премии, за что выплачивается </a:t>
            </a:r>
          </a:p>
        </p:txBody>
      </p:sp>
    </p:spTree>
    <p:extLst>
      <p:ext uri="{BB962C8B-B14F-4D97-AF65-F5344CB8AC3E}">
        <p14:creationId xmlns:p14="http://schemas.microsoft.com/office/powerpoint/2010/main" val="1979091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вопросы задавать работодателю на собеседовании?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 вопросов работодателю на собеседовании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Расскажите, почему появилась эта вакансия?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Кто будет моим руководителем?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Расскажите о структуре отдела и департамента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Расскажите немного о системе обучения и развития, которая есть у вас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А как у вас с…?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319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понять, что собеседование прошло успешно?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Чек-лист успешного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Ваша квалификация соответствует требованиям к вакансии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успешно справились с тестовым заданием или профессиональными вопросами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вписываетесь в корпоративную культуру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зарплатные ожидания соответствуют возможностям работодателя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четко отвечали на вопросы, в речи не было ошибок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положительно отзывались о предыдущих работодателях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показали интерес к предлагаемой работе (задали вопросы)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были пунктуальны</a:t>
            </a:r>
          </a:p>
        </p:txBody>
      </p:sp>
    </p:spTree>
    <p:extLst>
      <p:ext uri="{BB962C8B-B14F-4D97-AF65-F5344CB8AC3E}">
        <p14:creationId xmlns:p14="http://schemas.microsoft.com/office/powerpoint/2010/main" val="405420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собеседований на всех этапах отбора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Единственный способ выигрывать процесс отбора в компании —быть равноправным участником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любого собеседования —договориться о сотрудничестве вас (как работника) и компании (как работодателя). 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выявление компетенций*, необходимых для выполнения задач, а не личность соискателя.</a:t>
            </a:r>
          </a:p>
        </p:txBody>
      </p:sp>
    </p:spTree>
    <p:extLst>
      <p:ext uri="{BB962C8B-B14F-4D97-AF65-F5344CB8AC3E}">
        <p14:creationId xmlns:p14="http://schemas.microsoft.com/office/powerpoint/2010/main" val="42639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783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интервью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228" y="1931989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Телефонное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 оценить коммуникативные навыки, основные знания и опыт кандидата, выявить материальную и нематериальную мотивацию (от 5 до 30 минут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Биографическое интервью(Оценить более подробно опыт и карьерный путь кандидата, задать развернутые вопросы, оценить профессиональный уровень (30–60 минут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Интервью по компетенциям(Оценить конкретные примеры из опыта, определить наличие релевантных кейсов (30–60 минут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Ассесмент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(Возможность увидеть кандидата в конкретной рабочей ситуации, решить наиболее близкие к будущей работе задачи (90 минут и более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Видеовизитка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 виды автоматизированного интервью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9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74689"/>
            <a:ext cx="8596668" cy="13208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отбора: компании с многоуровневой структурой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откликов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Отклики разбирает рекрутер или HR-менеджер. Иногда для первичного сбора анкет может привлекаться кадровое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агентство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интервью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HR (обычно интервью по компетенциям), отбирает кандидатов для просмотра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Дополнительные интервью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вышестоящим руководителем, людьми того же уровня, подчиненными. Кандидатов оценивает руководитель, отбирает для согласования с вышестоящим руководителем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испытания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Принимается общее решение по кандидату (HR, руководитель, вышестоящий руководитель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Кандидат получает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прописаны условия найма (до и после испытательного срока, иногда — система KPI)</a:t>
            </a:r>
          </a:p>
        </p:txBody>
      </p:sp>
    </p:spTree>
    <p:extLst>
      <p:ext uri="{BB962C8B-B14F-4D97-AF65-F5344CB8AC3E}">
        <p14:creationId xmlns:p14="http://schemas.microsoft.com/office/powerpoint/2010/main" val="222229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отбора: небольшие компании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Разбор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откликов • отклики разбирает нанимающий менеджер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2)Интервью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руководителем.Руководитель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интервью (обычно биографическое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с руководителем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решение по кандидату (часто без согласования с кем-либо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Кандидату озвучиваются условия работы</a:t>
            </a:r>
          </a:p>
        </p:txBody>
      </p:sp>
    </p:spTree>
    <p:extLst>
      <p:ext uri="{BB962C8B-B14F-4D97-AF65-F5344CB8AC3E}">
        <p14:creationId xmlns:p14="http://schemas.microsoft.com/office/powerpoint/2010/main" val="140638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процесса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отбора:рекрутер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Понять, соответствуете ли вы заявленным требованиям вакансии (знания, опыт, навыки)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Понять, соответствуете ли вы корпоративной культуре компании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Отсечь неподходящих соискателей, представить руководителю наиболее подходящих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кандидатов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Выявить и свести к нулю риски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и привести примеры, иллюстрирующие опыт и компетенции •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стать частью команды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хороший контакт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 знания, опыт, навыки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мотивацию к работе в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2336648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процесса отбора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Руководитель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задача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необходимые знания, навыки, опыт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мотивацию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соответствие конкретной команде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готов ли он работать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хороший контакт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 знания, опыт, навыки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мотивацию к работе в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408408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еще раз подготовка!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успешного интервью – показать соответствие идеальному портрету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кандидатпозицию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Изучаем компанию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Изучаем вакансию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Готовим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Готовим ответы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настандартные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3514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1401</Words>
  <Application>Microsoft Office PowerPoint</Application>
  <PresentationFormat>Произвольный</PresentationFormat>
  <Paragraphs>139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Подготовка к интервью с работодателем</vt:lpstr>
      <vt:lpstr>О чем сегодня поговорим?</vt:lpstr>
      <vt:lpstr>Цель собеседований на всех этапах отбора</vt:lpstr>
      <vt:lpstr>Виды интервью</vt:lpstr>
      <vt:lpstr>Процесс отбора: компании с многоуровневой структурой управления</vt:lpstr>
      <vt:lpstr>Процесс отбора: небольшие компании </vt:lpstr>
      <vt:lpstr>Участники процесса отбора:рекрутер</vt:lpstr>
      <vt:lpstr>Участники процесса отбора: Руководитель</vt:lpstr>
      <vt:lpstr>Подготовка и еще раз подготовка!</vt:lpstr>
      <vt:lpstr>Структура собеседования</vt:lpstr>
      <vt:lpstr>Структура самопрезентации</vt:lpstr>
      <vt:lpstr>О самопрезентации </vt:lpstr>
      <vt:lpstr>Правила самопрезентации</vt:lpstr>
      <vt:lpstr>Правила самопрезентации</vt:lpstr>
      <vt:lpstr>Правила самопрезентации</vt:lpstr>
      <vt:lpstr>Самые частые вопросы на собеседовании</vt:lpstr>
      <vt:lpstr>Какие у вас сильные и слабые стороны?</vt:lpstr>
      <vt:lpstr>Кем Вы видите себя через N лет? </vt:lpstr>
      <vt:lpstr>Почему вы хотите работать именно у нас?</vt:lpstr>
      <vt:lpstr>О чем соискатель должен спросить будущего работодателя?</vt:lpstr>
      <vt:lpstr>Какие вопросы задавать работодателю на собеседовании? </vt:lpstr>
      <vt:lpstr>Как понять, что собеседование прошло успешно?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интервью с работодателем</dc:title>
  <dc:creator>Library</dc:creator>
  <cp:lastModifiedBy>ADMIN</cp:lastModifiedBy>
  <cp:revision>10</cp:revision>
  <dcterms:created xsi:type="dcterms:W3CDTF">2024-06-10T04:37:43Z</dcterms:created>
  <dcterms:modified xsi:type="dcterms:W3CDTF">2024-06-11T03:30:58Z</dcterms:modified>
</cp:coreProperties>
</file>