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66" r:id="rId1"/>
  </p:sldMasterIdLst>
  <p:sldIdLst>
    <p:sldId id="313" r:id="rId2"/>
  </p:sldIdLst>
  <p:sldSz cx="12192000" cy="6858000"/>
  <p:notesSz cx="12192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DA0DDC2-0224-4B1A-A38B-22EA94AC0086}">
          <p14:sldIdLst/>
        </p14:section>
        <p14:section name="Раздел без заголовка" id="{A529F12F-EE88-46B3-9982-BCDBE29E809A}">
          <p14:sldIdLst>
            <p14:sldId id="31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4085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495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1082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6464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6899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58555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4790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5823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4124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5224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3979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410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0248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276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6122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6394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7634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8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12472" y="609600"/>
            <a:ext cx="8911687" cy="32297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3860" algn="ctr">
              <a:lnSpc>
                <a:spcPts val="2595"/>
              </a:lnSpc>
              <a:spcBef>
                <a:spcPts val="100"/>
              </a:spcBef>
            </a:pPr>
            <a:r>
              <a:rPr sz="2000" b="1" spc="-15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</a:t>
            </a:r>
            <a:r>
              <a:rPr sz="2000" b="1" spc="-5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Учебно-производственного комплекса</a:t>
            </a:r>
            <a:endParaRPr sz="2000" b="1" i="1" spc="-15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49244" y="4130021"/>
            <a:ext cx="8090155" cy="1656223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515"/>
              </a:spcBef>
            </a:pPr>
            <a:r>
              <a:rPr b="1" spc="20" dirty="0" err="1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Адрес</a:t>
            </a:r>
            <a:r>
              <a:rPr b="1" spc="-10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b="1" spc="20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:</a:t>
            </a:r>
            <a:endParaRPr dirty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425"/>
              </a:spcBef>
            </a:pPr>
            <a:r>
              <a:rPr lang="ru-RU" spc="15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Адрес: 636300, Томская область, с. Кривошеино, ул. Новая, 38</a:t>
            </a:r>
          </a:p>
          <a:p>
            <a:pPr algn="ctr">
              <a:lnSpc>
                <a:spcPct val="100000"/>
              </a:lnSpc>
              <a:spcBef>
                <a:spcPts val="425"/>
              </a:spcBef>
            </a:pPr>
            <a:r>
              <a:rPr lang="ru-RU" spc="15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Адрес: 636300, Томская область, с. Кривошеино, ул. Кедровая, 25/1</a:t>
            </a:r>
          </a:p>
          <a:p>
            <a:pPr algn="ctr">
              <a:lnSpc>
                <a:spcPct val="100000"/>
              </a:lnSpc>
              <a:spcBef>
                <a:spcPts val="425"/>
              </a:spcBef>
            </a:pPr>
            <a:r>
              <a:rPr lang="ru-RU" spc="15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Тел./факс: 8 (38251) 2-26-70, 8 (38251) 2-14-79</a:t>
            </a:r>
          </a:p>
          <a:p>
            <a:pPr algn="ctr">
              <a:lnSpc>
                <a:spcPct val="100000"/>
              </a:lnSpc>
              <a:spcBef>
                <a:spcPts val="425"/>
              </a:spcBef>
            </a:pPr>
            <a:r>
              <a:rPr lang="ru-RU" spc="15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E-mail: info@kaptech.ru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068811" y="6465214"/>
            <a:ext cx="32512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081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1</a:t>
            </a:fld>
            <a:endParaRPr sz="1200">
              <a:latin typeface="Calibri"/>
              <a:cs typeface="Calibri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EF1E2C0-6030-46FD-B9C0-861C504AA4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283" y="1682620"/>
            <a:ext cx="3343717" cy="1887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F2993FE-19C1-45BB-8433-E8D5E91735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4800" y="1667380"/>
            <a:ext cx="3343717" cy="188758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</TotalTime>
  <Words>60</Words>
  <Application>Microsoft Office PowerPoint</Application>
  <PresentationFormat>Широкоэкранный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Times New Roman</vt:lpstr>
      <vt:lpstr>Wingdings 3</vt:lpstr>
      <vt:lpstr>Легкий дым</vt:lpstr>
      <vt:lpstr>Контакты Учебно-производственного комплекса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ZAKUPKI</cp:lastModifiedBy>
  <cp:revision>32</cp:revision>
  <dcterms:created xsi:type="dcterms:W3CDTF">2023-07-24T04:25:42Z</dcterms:created>
  <dcterms:modified xsi:type="dcterms:W3CDTF">2023-09-05T09:41:03Z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2023-04-12T00:00:00Z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2023-07-24T00:00:00Z</vt:filetime>
  </property>
</Properties>
</file>