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4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BE50235-EAC8-4DCA-B217-0D60D380A166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38301A8-6528-475E-9DD0-B0BA52FAE33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1500174"/>
            <a:ext cx="87154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«Бизнес проект «Кролиководство на селе»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Секция «Лесное и сельское хозяйство»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Рублев Антон,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3861,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«Коммерция»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Куратор: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Хорохордина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Татьяна Сергеевна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ОГБПОУ «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Кривошеинский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агропромышленный техникум»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/>
          </a:p>
        </p:txBody>
      </p:sp>
      <p:pic>
        <p:nvPicPr>
          <p:cNvPr id="11266" name="Picture 2" descr="http://kartinkahd.net/wp-content/img/2014/07/semejstvo-krolik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643446"/>
            <a:ext cx="3143240" cy="1966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414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14282" y="1357298"/>
            <a:ext cx="8929718" cy="571504"/>
          </a:xfrm>
        </p:spPr>
        <p:txBody>
          <a:bodyPr/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Анализ рисков реализации проекта и механизмы их снижения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14282" y="1785926"/>
          <a:ext cx="8715436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7718"/>
                <a:gridCol w="4357718"/>
              </a:tblGrid>
              <a:tr h="291468">
                <a:tc>
                  <a:txBody>
                    <a:bodyPr/>
                    <a:lstStyle/>
                    <a:p>
                      <a:r>
                        <a:rPr lang="ru-RU" dirty="0" smtClean="0"/>
                        <a:t>Риски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Пути решения</a:t>
                      </a:r>
                      <a:endParaRPr lang="ru-RU" dirty="0"/>
                    </a:p>
                  </a:txBody>
                  <a:tcPr/>
                </a:tc>
              </a:tr>
              <a:tr h="291468"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Высокая смертность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качественный ежедневный уход за животным.</a:t>
                      </a:r>
                    </a:p>
                    <a:p>
                      <a:r>
                        <a:rPr kumimoji="0"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вакцинация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14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Применение корма, приводящего к гибели животного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Изучения технологии питания животного, закупка качественного корма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1468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спроса на мясо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иные виды продукции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Проведение рекламных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мероприятий более </a:t>
                      </a:r>
                      <a:r>
                        <a:rPr lang="ru-RU" sz="2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тчательно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241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AutoShape 2" descr="https://im0-tub-ru.yandex.net/i?id=ce92f403afa661b00f63f82fd69c0662&amp;n=33&amp;h=215&amp;w=39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://weacom.ru/v2686/177/vnEbtY-A--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2857496"/>
            <a:ext cx="6711903" cy="3775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902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285860"/>
            <a:ext cx="8458200" cy="42862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Резюме проекта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1928803"/>
            <a:ext cx="8686800" cy="2203108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Цель проекта:</a:t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Создание условий для достижения высоких результатов отрасли кролиководства</a:t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Задача проекта - выращивание кроликов акселератов и производство кролиководческой продукции. </a:t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Осуществляться проект будет в 2 этапа:</a:t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1) Создание личного подсобного хозяйства и разведение поголовья кроликов до 100 голов. Отладка технологии разведения кроликов. Налаживание “контактов” с рынком сбыта;</a:t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	2) Создание крестьянско-фермерского хозяйства, увеличение поголовья кроликов до потребностей рынка. Сертификация продукции. Занятие и удерживание сегмента рынка, мясного направления.</a:t>
            </a:r>
            <a:b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Чистая прибыль от проекта составит 160</a:t>
            </a:r>
            <a:r>
              <a:rPr lang="en-US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710,00 рублей за первый год реализации проекта.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2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609592"/>
          </a:xfrm>
        </p:spPr>
        <p:txBody>
          <a:bodyPr/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бизнес – проекта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2071679"/>
            <a:ext cx="8686800" cy="206023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Предполагается открытие хозяйства по разведению кроликов, которое будет заниматься выращиванием кроликов для последующей реализации мяса, печени,  жира, шкурок, а так же поголовье кроликов для продажи. </a:t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При соблюдении все норм содержания кроликов бизнес – проект </a:t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имеет место быть, так как </a:t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 окупаемость от </a:t>
            </a:r>
            <a:b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9до 11 месяцев.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zoozel.ru/gallery/images/521799_krolik-kartinki-na-belom-f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714884"/>
            <a:ext cx="3484587" cy="1960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22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357298"/>
            <a:ext cx="8458200" cy="785818"/>
          </a:xfrm>
        </p:spPr>
        <p:txBody>
          <a:bodyPr>
            <a:normAutofit fontScale="55000" lnSpcReduction="20000"/>
          </a:bodyPr>
          <a:lstStyle/>
          <a:p>
            <a:pPr lvl="0" algn="ctr"/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51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</a:t>
            </a:r>
            <a:r>
              <a:rPr lang="ru-RU" sz="51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продукции/услуг</a:t>
            </a:r>
            <a:endParaRPr lang="ru-RU" sz="51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2000241"/>
            <a:ext cx="8686800" cy="2131670"/>
          </a:xfrm>
        </p:spPr>
        <p:txBody>
          <a:bodyPr>
            <a:normAutofit fontScale="90000"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 этап: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Постройка клеток для кроликов, малая автоматизация.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Закупка кроликов-акселератов на расплод. Прием окрола.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Откорм и уход.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Реализация полученной продукции. 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Корректировка технологии;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Второй этап (в случае положительного результата первого этапа):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Увеличение клеток для кроликов;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Увеличение поголовья;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Максимальное уменьшение ручного труда;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Создание убойного цеха;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Сертификация продукции;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Оптовые и розничные поставки продукции.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sekretfermera.ru/wp-content/uploads/2013/04/P4070488_thumb.jpg"/>
          <p:cNvPicPr>
            <a:picLocks noChangeAspect="1" noChangeArrowheads="1"/>
          </p:cNvPicPr>
          <p:nvPr/>
        </p:nvPicPr>
        <p:blipFill>
          <a:blip r:embed="rId2" cstate="print"/>
          <a:srcRect t="13334" r="6249" b="14999"/>
          <a:stretch>
            <a:fillRect/>
          </a:stretch>
        </p:blipFill>
        <p:spPr bwMode="auto">
          <a:xfrm>
            <a:off x="5715008" y="4786322"/>
            <a:ext cx="3214710" cy="1843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385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8458200" cy="46671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рынка сбыта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1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785926"/>
          <a:ext cx="8786874" cy="4994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9287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продукции: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Рынок сбыта: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87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Поголовье: маточное поголовье, ремонтные кролики, молодняк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Крестьянские хозяйства, кролиководческие предприятия других районов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33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Мясо: тушка, печень, жир, голова, сердце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Городские рынки и торговые точки   г. Томска;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крупные торговые сети (Мария -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Холди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, Абрикос и др.);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Предприятия-переработчики, комбинаты, рестораны;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Оптовые перекупщики, забирающие мясо </a:t>
                      </a: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самовывозом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Частные лица;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Предполагается открытие собственного магазина;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87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Шкурка, мех</a:t>
                      </a:r>
                      <a:endParaRPr lang="ru-RU" sz="14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Предприятия по производству меховой одежды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1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357298"/>
            <a:ext cx="8458200" cy="500066"/>
          </a:xfrm>
        </p:spPr>
        <p:txBody>
          <a:bodyPr/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Маркетинг и сбыт продукции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1643051"/>
            <a:ext cx="8686800" cy="24888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Для продвижения нашей продукции будут проводиться следующие мероприятия:</a:t>
            </a: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Реклама в СМИ, газетах;</a:t>
            </a:r>
            <a:b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Размещение информации в сети интернет на досках объявлений;</a:t>
            </a:r>
            <a:b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Налаживание личных контактов с крупными предприятиями;</a:t>
            </a:r>
            <a:b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Создание собственного сайта, визиток.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918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285860"/>
            <a:ext cx="8458200" cy="714380"/>
          </a:xfrm>
        </p:spPr>
        <p:txBody>
          <a:bodyPr/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Производственный план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1857365"/>
            <a:ext cx="8686800" cy="2274546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Предполагается закупка: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	1) Для постройки клеток: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пиломатериалов для постройки клеток – 3 м3, по средней цене 5500,00 рублей за 1 м3, итого 16 500,00 рублей;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 оцинкованный гофрированный 1140х2000, в количестве 30 шт., по цене 870,00 рублей за лист, итого 26 100,00 рублей.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арматура/крепеж – 2000 рублей;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сетка сварная/плетеная 190,00 рублей  за 1 м2, в количестве 15 м2 , итого 2850,00 рублей.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Итого: 47 450, 00 р.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2) Закупка племенного поголовья в количестве 18 голов.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3) Закупка корма - гранулированного комбикорма, по цене 6,80 рублей за 1 кг, итого на тонну 20400,00 рублей.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3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428736"/>
            <a:ext cx="8458200" cy="500066"/>
          </a:xfrm>
        </p:spPr>
        <p:txBody>
          <a:bodyPr>
            <a:normAutofit fontScale="70000" lnSpcReduction="20000"/>
          </a:bodyPr>
          <a:lstStyle/>
          <a:p>
            <a:pPr lvl="0" algn="ctr"/>
            <a:r>
              <a:rPr lang="ru-RU" sz="4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Организационный план</a:t>
            </a:r>
            <a:endParaRPr lang="ru-RU" sz="4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0475" y="1714488"/>
            <a:ext cx="8686800" cy="2417423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ru-RU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первые полгода предпринимательская деятельность, организуется в качестве предпринимателя без образования юридического лица,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далее наем одного сотрудника, для обслуживания предприятия. </a:t>
            </a:r>
            <a:b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6 - 9 месяцев планируется окупить проект, и увеличить поголовье кроликов, тем самым увеличивая чистую прибыль от продаж.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0048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1285860"/>
            <a:ext cx="8458200" cy="642942"/>
          </a:xfrm>
        </p:spPr>
        <p:txBody>
          <a:bodyPr/>
          <a:lstStyle/>
          <a:p>
            <a:pPr lvl="0" algn="ctr"/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Финансовый план</a:t>
            </a:r>
            <a:endParaRPr lang="ru-RU" sz="24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612040"/>
          <a:ext cx="8786874" cy="5231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437"/>
                <a:gridCol w="4393437"/>
              </a:tblGrid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Показатели / Период (год 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План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Выручка от реализации товара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500 000,00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428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Инвестиции, вложения(материалы на постройку клеток, покупка поголовья)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74 450,00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Материальные затраты (себестоимость), ветеринарные услуги, корма, энерго затраты, вода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37 400, 00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785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Валовая прибыль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388 150,00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85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Текущие расходы(ГСМ,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50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Оплата труда(за 6 мес.) с отчислениями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90000,00+27000,00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98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Аренда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98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Коммунальные платежи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70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ТМЦ (товарно-материальные ценности)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7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Реклама, маркетинг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87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Прочие затраты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3000,00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116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7432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Прибыль до налогообложения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000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3571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Налоги(за ИП)ФОМС 5,1%; ПФР 22 %; ФСС 2,9%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27 990,00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59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Амортизация(клетки)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47 450,00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143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% за кредит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  <a:tr h="2547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Чистая Прибыль до налогообложения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160 710,00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73025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8288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368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Презентация PowerPoint</vt:lpstr>
      <vt:lpstr>               Цель проекта: - Создание условий для достижения высоких результатов отрасли кролиководства                Задача проекта - выращивание кроликов акселератов и производство кролиководческой продукции.  Осуществляться проект будет в 2 этапа:   1) Создание личного подсобного хозяйства и разведение поголовья кроликов до 100 голов. Отладка технологии разведения кроликов. Налаживание “контактов” с рынком сбыта;   2) Создание крестьянско-фермерского хозяйства, увеличение поголовья кроликов до потребностей рынка. Сертификация продукции. Занятие и удерживание сегмента рынка, мясного направления.                    Чистая прибыль от проекта составит 160 710,00 рублей за первый год реализации проекта. </vt:lpstr>
      <vt:lpstr>             Предполагается открытие хозяйства по разведению кроликов, которое будет заниматься выращиванием кроликов для последующей реализации мяса, печени,  жира, шкурок, а так же поголовье кроликов для продажи.               При соблюдении все норм содержания кроликов бизнес – проект  имеет место быть, так как  его окупаемость от  9до 11 месяцев. </vt:lpstr>
      <vt:lpstr>             Первый этап: - Постройка клеток для кроликов, малая автоматизация. - Закупка кроликов-акселератов на расплод. Прием окрола.  - Откорм и уход.  - Реализация полученной продукции.  - Корректировка технологии;              Второй этап (в случае положительного результата первого этапа): - Увеличение клеток для кроликов; - Увеличение поголовья; - Максимальное уменьшение ручного труда; - Создание убойного цеха; - Сертификация продукции; - Оптовые и розничные поставки продукции. </vt:lpstr>
      <vt:lpstr>Презентация PowerPoint</vt:lpstr>
      <vt:lpstr>Для продвижения нашей продукции будут проводиться следующие мероприятия:  - Реклама в СМИ, газетах;  - Размещение информации в сети интернет на досках объявлений;  - Налаживание личных контактов с крупными предприятиями;  - Создание собственного сайта, визиток. </vt:lpstr>
      <vt:lpstr>Предполагается закупка:  1) Для постройки клеток: пиломатериалов для постройки клеток – 3 м3, по средней цене 5500,00 рублей за 1 м3, итого 16 500,00 рублей; лист оцинкованный гофрированный 1140х2000, в количестве 30 шт., по цене 870,00 рублей за лист, итого 26 100,00 рублей. арматура/крепеж – 2000 рублей; сетка сварная/плетеная 190,00 рублей  за 1 м2, в количестве 15 м2 , итого 2850,00 рублей. Итого: 47 450, 00 р. 2) Закупка племенного поголовья в количестве 18 голов. 3) Закупка корма - гранулированного комбикорма, по цене 6,80 рублей за 1 кг, итого на тонну 20400,00 рублей. </vt:lpstr>
      <vt:lpstr>           В первые полгода предпринимательская деятельность, организуется в качестве предпринимателя без образования юридического лица,   далее наем одного сотрудника, для обслуживания предприятия.  За 6 - 9 месяцев планируется окупить проект, и увеличить поголовье кроликов, тем самым увеличивая чистую прибыль от продаж.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11</cp:revision>
  <dcterms:created xsi:type="dcterms:W3CDTF">2017-02-07T08:29:08Z</dcterms:created>
  <dcterms:modified xsi:type="dcterms:W3CDTF">2017-04-19T10:31:58Z</dcterms:modified>
</cp:coreProperties>
</file>