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F8558B-4557-4D04-B5EF-47A9AC8329E3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7EED87-0B9F-4AAE-AE10-8849159CC4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7130653" cy="200160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                                            Автор:    </a:t>
            </a:r>
          </a:p>
          <a:p>
            <a:pPr algn="r"/>
            <a:r>
              <a:rPr lang="ru-RU" dirty="0" smtClean="0"/>
              <a:t>Перевозчиков Р.С.</a:t>
            </a:r>
          </a:p>
          <a:p>
            <a:pPr algn="ctr"/>
            <a:r>
              <a:rPr lang="ru-RU" dirty="0" smtClean="0"/>
              <a:t>                                                          Студент гр.3553</a:t>
            </a:r>
          </a:p>
          <a:p>
            <a:pPr algn="ctr"/>
            <a:r>
              <a:rPr lang="ru-RU" dirty="0" smtClean="0"/>
              <a:t>                                                        Руководитель:</a:t>
            </a:r>
          </a:p>
          <a:p>
            <a:pPr algn="ctr"/>
            <a:r>
              <a:rPr lang="ru-RU" dirty="0" smtClean="0"/>
              <a:t>                                                         Чеботарёв А.Г.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6949324" cy="4968551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 «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агропромышленный техникум»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Бизнес-план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На конкурс студенческих бизнес-планов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«Автосервис»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7920880" cy="60486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Первоначальные услуги</a:t>
            </a:r>
            <a:endParaRPr lang="ru-RU" dirty="0"/>
          </a:p>
          <a:p>
            <a:r>
              <a:rPr lang="ru-RU" dirty="0"/>
              <a:t>Замена масла и масляного фильтра                                                                350р</a:t>
            </a:r>
          </a:p>
          <a:p>
            <a:r>
              <a:rPr lang="ru-RU" dirty="0"/>
              <a:t>Замена топливного фильтра                                                                            150р</a:t>
            </a:r>
          </a:p>
          <a:p>
            <a:r>
              <a:rPr lang="ru-RU" dirty="0"/>
              <a:t>Замена свечей зажигания                                                                            от50р/</a:t>
            </a:r>
            <a:r>
              <a:rPr lang="ru-RU" dirty="0" err="1"/>
              <a:t>шт</a:t>
            </a:r>
            <a:endParaRPr lang="ru-RU" dirty="0"/>
          </a:p>
          <a:p>
            <a:r>
              <a:rPr lang="ru-RU" dirty="0"/>
              <a:t>Замена передних колодок                                                                                300р</a:t>
            </a:r>
          </a:p>
          <a:p>
            <a:r>
              <a:rPr lang="ru-RU" dirty="0"/>
              <a:t>Замена задних барабанных колодок                                                               500р</a:t>
            </a:r>
          </a:p>
          <a:p>
            <a:r>
              <a:rPr lang="ru-RU" dirty="0"/>
              <a:t>Замена воздушного фильтра                                                                        от50р</a:t>
            </a:r>
          </a:p>
          <a:p>
            <a:r>
              <a:rPr lang="ru-RU" dirty="0"/>
              <a:t>Снятие-установка генератора                                                                     от300р</a:t>
            </a:r>
          </a:p>
          <a:p>
            <a:r>
              <a:rPr lang="ru-RU" dirty="0"/>
              <a:t>Ремонт генератора                                                                                       от450р</a:t>
            </a:r>
          </a:p>
          <a:p>
            <a:r>
              <a:rPr lang="ru-RU" dirty="0"/>
              <a:t>Снятие-установка стартера                                                                         от200р</a:t>
            </a:r>
          </a:p>
          <a:p>
            <a:r>
              <a:rPr lang="ru-RU" dirty="0"/>
              <a:t>Измерение компрессии                                                                                от200р</a:t>
            </a:r>
          </a:p>
          <a:p>
            <a:r>
              <a:rPr lang="ru-RU" dirty="0"/>
              <a:t>Поиск неисправности                                                                                  от200р</a:t>
            </a:r>
          </a:p>
          <a:p>
            <a:r>
              <a:rPr lang="ru-RU" dirty="0"/>
              <a:t>Замена реле (1шт)                                                                                         от50р</a:t>
            </a:r>
          </a:p>
          <a:p>
            <a:r>
              <a:rPr lang="ru-RU" dirty="0"/>
              <a:t>Снятие-установка приборной панели                                                        от350р</a:t>
            </a:r>
          </a:p>
          <a:p>
            <a:r>
              <a:rPr lang="ru-RU" dirty="0"/>
              <a:t>Замена эл. двигателя </a:t>
            </a:r>
            <a:r>
              <a:rPr lang="ru-RU" dirty="0" err="1"/>
              <a:t>отопителя</a:t>
            </a:r>
            <a:r>
              <a:rPr lang="ru-RU" dirty="0"/>
              <a:t>                                                                  от400р</a:t>
            </a:r>
          </a:p>
          <a:p>
            <a:r>
              <a:rPr lang="ru-RU" dirty="0"/>
              <a:t>Замена моторчика стеклоомывателя                                                           от100р</a:t>
            </a:r>
          </a:p>
          <a:p>
            <a:r>
              <a:rPr lang="ru-RU" dirty="0"/>
              <a:t>Замена моторчика стеклоочистителей                                                        от350р</a:t>
            </a:r>
          </a:p>
          <a:p>
            <a:r>
              <a:rPr lang="ru-RU" dirty="0"/>
              <a:t>Зарядка аккумулятора                                                                                        200р</a:t>
            </a:r>
          </a:p>
          <a:p>
            <a:r>
              <a:rPr lang="ru-RU" dirty="0"/>
              <a:t>Установка звукового сигнала                                                                        от200р</a:t>
            </a:r>
          </a:p>
          <a:p>
            <a:r>
              <a:rPr lang="ru-RU" dirty="0"/>
              <a:t>Промывка и </a:t>
            </a:r>
            <a:r>
              <a:rPr lang="ru-RU" dirty="0" err="1"/>
              <a:t>регулеровка</a:t>
            </a:r>
            <a:r>
              <a:rPr lang="ru-RU" dirty="0"/>
              <a:t> </a:t>
            </a:r>
            <a:r>
              <a:rPr lang="ru-RU" dirty="0" err="1"/>
              <a:t>дросельной</a:t>
            </a:r>
            <a:r>
              <a:rPr lang="ru-RU" dirty="0"/>
              <a:t> заслонки                                           от500р</a:t>
            </a:r>
          </a:p>
          <a:p>
            <a:r>
              <a:rPr lang="ru-RU" dirty="0"/>
              <a:t>Регулировка зажигания                                                                                  от200р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6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Спасибо за внимание </a:t>
            </a:r>
            <a:endParaRPr lang="ru-RU" sz="2800" dirty="0"/>
          </a:p>
        </p:txBody>
      </p:sp>
      <p:pic>
        <p:nvPicPr>
          <p:cNvPr id="6146" name="Picture 2" descr="C:\Users\1\Desktop\avtomobili+Volkswagen+avtomobil+Golf+VI+14793265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1262"/>
            <a:ext cx="61729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705592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Преревозчиков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Роман – студент гр.3553  КАПТ по специальности Тракторист-Машинист. посещал занятия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инкуботоре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где проходило обучение бизнес проектированию.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Учавствовал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олимпиаде по "Физике". Принимал участие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Новая папка\DSC_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0486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632848" cy="568863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Обоснование необходимости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Необходимость реализации проекта   «Автосервис  » обусловлена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Увеличением автопарка района как и в любом районе области . Данный бизнес проект поможет решить проблему многих автолюбителей , а также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юредических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лиц занимающихся бизнесом связанным с авто перевозками качества с доступной ценой.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овая папка\DSC_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304256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6525344"/>
            <a:ext cx="72008" cy="72008"/>
          </a:xfrm>
        </p:spPr>
        <p:txBody>
          <a:bodyPr/>
          <a:lstStyle/>
          <a:p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536177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Цели, задачи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– предоставление услуг по ремонту машин.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рабочих мест 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 договоров на приобретение оборудования.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b="1" dirty="0"/>
              <a:t>Целевая аудитория:</a:t>
            </a:r>
            <a:endParaRPr lang="ru-RU" dirty="0"/>
          </a:p>
          <a:p>
            <a:pPr marL="45720" indent="0" algn="ctr">
              <a:buNone/>
            </a:pPr>
            <a:r>
              <a:rPr lang="ru-RU" dirty="0" smtClean="0"/>
              <a:t>                               - </a:t>
            </a:r>
            <a:r>
              <a:rPr lang="ru-RU" dirty="0"/>
              <a:t>жители села</a:t>
            </a:r>
          </a:p>
          <a:p>
            <a:pPr marL="45720" indent="0" algn="ctr">
              <a:buNone/>
            </a:pPr>
            <a:r>
              <a:rPr lang="ru-RU" dirty="0" smtClean="0"/>
              <a:t>                                   - жители района</a:t>
            </a:r>
            <a:endParaRPr lang="ru-RU" dirty="0"/>
          </a:p>
          <a:p>
            <a:pPr marL="45720" indent="0" algn="r">
              <a:buNone/>
            </a:pPr>
            <a:r>
              <a:rPr lang="ru-RU" dirty="0" smtClean="0"/>
              <a:t>    -</a:t>
            </a:r>
            <a:r>
              <a:rPr lang="ru-RU" dirty="0"/>
              <a:t>проезжие автолюбители</a:t>
            </a:r>
          </a:p>
        </p:txBody>
      </p:sp>
      <p:pic>
        <p:nvPicPr>
          <p:cNvPr id="3074" name="Picture 2" descr="D:\1fd8248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28" y="3717032"/>
            <a:ext cx="3168352" cy="20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0"/>
            <a:ext cx="8280920" cy="6858000"/>
          </a:xfrm>
        </p:spPr>
        <p:txBody>
          <a:bodyPr>
            <a:normAutofit/>
          </a:bodyPr>
          <a:lstStyle/>
          <a:p>
            <a:r>
              <a:rPr lang="ru-RU" dirty="0"/>
              <a:t>Состояние и структура рынка </a:t>
            </a:r>
          </a:p>
          <a:p>
            <a:r>
              <a:rPr lang="ru-RU" dirty="0"/>
              <a:t>Ситуация на рынке обслуживания автомобилей напрямую зависит от тенденций развития отечественного автопарка. За последние 10 лет он увеличился в 2,5 раза и в настоящее время состоит более чем из 30 млн. машин. Ежегодно этот показатель повышается на 8–8,5%. По данным Департамента автомобильного транспорта Минтранса РФ, в России к 2015 г. будет насчитываться уже 45–46 млн. машин.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 descr="C:\Users\1\Desktop\avtomobilnyij-z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08848"/>
            <a:ext cx="6192688" cy="25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ctr"/>
            <a:r>
              <a:rPr lang="en-US" b="0" dirty="0" smtClean="0"/>
              <a:t>SWOT </a:t>
            </a:r>
            <a:r>
              <a:rPr lang="ru-RU" b="0" dirty="0" smtClean="0"/>
              <a:t>Анализ</a:t>
            </a:r>
            <a:endParaRPr lang="ru-RU" b="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5510603"/>
              </p:ext>
            </p:extLst>
          </p:nvPr>
        </p:nvGraphicFramePr>
        <p:xfrm>
          <a:off x="1547664" y="1556792"/>
          <a:ext cx="6129655" cy="4841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9410"/>
                <a:gridCol w="3230245"/>
              </a:tblGrid>
              <a:tr h="39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Сильные стороны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Слабые стороны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71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>
                          <a:effectLst/>
                        </a:rPr>
                        <a:t>Индивидуальный подход к каждому клиенту.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>
                          <a:effectLst/>
                        </a:rPr>
                        <a:t>Высокое качество выполняемой работы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>
                          <a:effectLst/>
                        </a:rPr>
                        <a:t>Приемлемые цены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>
                          <a:effectLst/>
                        </a:rPr>
                        <a:t>Использование современного  оборудования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           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200">
                          <a:effectLst/>
                        </a:rPr>
                        <a:t>Зависимости от сезонности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200">
                          <a:effectLst/>
                        </a:rPr>
                        <a:t>Малое информированность</a:t>
                      </a:r>
                      <a:endParaRPr lang="ru-RU" sz="1100">
                        <a:effectLst/>
                      </a:endParaRPr>
                    </a:p>
                    <a:p>
                      <a:pPr marL="4229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229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возможности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угрозы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1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>
                          <a:effectLst/>
                        </a:rPr>
                        <a:t>Расширения сфер деятельности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>
                          <a:effectLst/>
                        </a:rPr>
                        <a:t>Рост предложений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Некачественные ремонт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Задержка с поставкой </a:t>
                      </a:r>
                      <a:r>
                        <a:rPr lang="ru-RU" sz="1200" dirty="0" err="1">
                          <a:effectLst/>
                        </a:rPr>
                        <a:t>запчестей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Усиление  конкуренции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Рост цен 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Инфляция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</a:pPr>
                      <a:r>
                        <a:rPr lang="ru-RU" sz="1200" dirty="0">
                          <a:effectLst/>
                        </a:rPr>
                        <a:t>Рост налогов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9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7250" y="574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20880" cy="5073744"/>
          </a:xfrm>
        </p:spPr>
        <p:txBody>
          <a:bodyPr/>
          <a:lstStyle/>
          <a:p>
            <a:pPr algn="ctr"/>
            <a:r>
              <a:rPr lang="ru-RU" dirty="0"/>
              <a:t>Четыре этапа реализации</a:t>
            </a:r>
          </a:p>
          <a:p>
            <a:r>
              <a:rPr lang="ru-RU" dirty="0" smtClean="0"/>
              <a:t>Заключение договора </a:t>
            </a:r>
            <a:r>
              <a:rPr lang="ru-RU" dirty="0" err="1" smtClean="0"/>
              <a:t>сотруднечиства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Регистрация</a:t>
            </a:r>
            <a:endParaRPr lang="ru-RU" dirty="0"/>
          </a:p>
          <a:p>
            <a:r>
              <a:rPr lang="ru-RU" dirty="0"/>
              <a:t>Подбор персонала</a:t>
            </a:r>
          </a:p>
          <a:p>
            <a:r>
              <a:rPr lang="ru-RU" dirty="0"/>
              <a:t>Закупка оборудования </a:t>
            </a:r>
          </a:p>
          <a:p>
            <a:endParaRPr lang="ru-RU" dirty="0"/>
          </a:p>
        </p:txBody>
      </p:sp>
      <p:sp>
        <p:nvSpPr>
          <p:cNvPr id="7" name="AutoShape 3" descr="Картинки по запросу картинка догов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7" y="4365104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04801"/>
            <a:ext cx="24098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75" y="2952426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00" y="4941168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5217760"/>
          </a:xfrm>
        </p:spPr>
        <p:txBody>
          <a:bodyPr>
            <a:normAutofit/>
          </a:bodyPr>
          <a:lstStyle/>
          <a:p>
            <a:r>
              <a:rPr lang="ru-RU" dirty="0"/>
              <a:t>Первоначальные вложения </a:t>
            </a:r>
          </a:p>
          <a:p>
            <a:r>
              <a:rPr lang="ru-RU" dirty="0"/>
              <a:t>И вот предприятие готово к открытию. Для привлечения клиентов стоит потратить 5 000–10 000 руб. на рекламу. Кроме «</a:t>
            </a:r>
            <a:r>
              <a:rPr lang="ru-RU" dirty="0" err="1"/>
              <a:t>наружки</a:t>
            </a:r>
            <a:r>
              <a:rPr lang="ru-RU" dirty="0"/>
              <a:t>», объявления полезно разместить в специализированных газетах, Стоит также распространить листовки. </a:t>
            </a:r>
          </a:p>
          <a:p>
            <a:r>
              <a:rPr lang="ru-RU" dirty="0"/>
              <a:t>В среднем создание автосервиса обойдется в 250 000–350 000 </a:t>
            </a:r>
            <a:r>
              <a:rPr lang="ru-RU" dirty="0" err="1"/>
              <a:t>тыс.руб</a:t>
            </a:r>
            <a:r>
              <a:rPr lang="ru-RU" dirty="0"/>
              <a:t>. Хотя возможно и более дешевое решение. В нашем случае база создана достаточно ее доукомплектовать и решить кадровый вопрос.</a:t>
            </a:r>
          </a:p>
          <a:p>
            <a:r>
              <a:rPr lang="ru-RU" dirty="0"/>
              <a:t>Автосервис, оказывающий широкий спектр услуг, приносит своему владельцу доход от  40 000-60 000 руб. в месяц.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776864" cy="5721816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Секреты бизнес-процесса </a:t>
            </a:r>
          </a:p>
          <a:p>
            <a:pPr algn="ctr"/>
            <a:r>
              <a:rPr lang="ru-RU" dirty="0"/>
              <a:t>Один из основных вопросов, которые решает владелец и автосервиса, и автомагазина, — приобретение запчастей, а значит, налаживание связей с поставщиками. Каталоги автозапчастей можно найти, например, в Интернете на сайтах производителей и дилеров.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703"/>
            <a:ext cx="5610200" cy="368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470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  Областное государственное бюджетное профессиональное образовательное учреждение «Кривошеинский агропромышленный техникум» Бизнес-план  На конкурс студенческих бизнес-планов  «Автосервис» </vt:lpstr>
      <vt:lpstr>Презентация PowerPoint</vt:lpstr>
      <vt:lpstr>Презентация PowerPoint</vt:lpstr>
      <vt:lpstr>Презентация PowerPoint</vt:lpstr>
      <vt:lpstr>Презентация PowerPoint</vt:lpstr>
      <vt:lpstr>SWOT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профессиональное образовательное учреждение «Кривошеинский агропромышленный техникум» Бизнес-план  На конкурс студенческих бизнес-планов  «Автосервис»</dc:title>
  <dc:creator>1</dc:creator>
  <cp:lastModifiedBy>1</cp:lastModifiedBy>
  <cp:revision>10</cp:revision>
  <dcterms:created xsi:type="dcterms:W3CDTF">2016-06-06T07:39:45Z</dcterms:created>
  <dcterms:modified xsi:type="dcterms:W3CDTF">2016-06-22T09:02:08Z</dcterms:modified>
</cp:coreProperties>
</file>