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6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00174"/>
            <a:ext cx="8715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«Бизнес проект «Кролиководство на селе»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Секция «                                   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Зуев Александр, гр. 2361,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Специальность «Автомеханик»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Куратор: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Хорохордина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Татьяна Сергеевна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ОГБПОУ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агропромышленный техникум»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422845" cy="200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7236"/>
            <a:ext cx="2112372" cy="19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64294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612040"/>
          <a:ext cx="8786874" cy="517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 / Период (год 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Выручка от реализации товара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1 368 000,00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Инвестиции, вложения(материалы на постройку клеток, покупка поголовья)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Материальные затраты (себестоимость), ветеринарные услуги, корма, энерго затраты, вода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26805,00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Валовая прибыль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1 341 195,00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Текущие расходы(ГСМ,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Оплата труда(за 6 мес.) с отчислениями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976 320,00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Коммунальные платежи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36000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0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ТМЦ (товарно-материальные ценности)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Реклама, маркетинг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25000,00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затраты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1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Налоги(за ИП)ФОМС 5,1%; ПФР 22 %; ФСС 2,9%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112 320,00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9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Амортизация(клетки)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26 805,00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за кредит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Чистая 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138 750,00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929718" cy="571504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рисков реализации проекта и механизмы их снижения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715436" cy="365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9146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решения</a:t>
                      </a:r>
                      <a:endParaRPr lang="ru-RU" dirty="0"/>
                    </a:p>
                  </a:txBody>
                  <a:tcPr/>
                </a:tc>
              </a:tr>
              <a:tr h="7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Конкуренты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Усиление рекламы, расширение ассортимента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Поломка оборудования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Покупка нового оборудования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Снижение покупательской способности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Расширение ассортимента, работа под заказ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4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im0-tub-ru.yandex.net/i?id=ce92f403afa661b00f63f82fd69c0662&amp;n=33&amp;h=215&amp;w=3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33950" cy="38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928803"/>
            <a:ext cx="8686800" cy="2203108"/>
          </a:xfrm>
        </p:spPr>
        <p:txBody>
          <a:bodyPr>
            <a:normAutofit fontScale="90000"/>
          </a:bodyPr>
          <a:lstStyle/>
          <a:p>
            <a:pPr lvl="0" indent="450850" algn="l" fontAlgn="base">
              <a:spcAft>
                <a:spcPct val="0"/>
              </a:spcAft>
            </a:pP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 предполагает изготовление изделий сувенирной продукции из бересты. Процесс производства будут осуществлять шесть человек, которые будут делать макеты, изготавливать продукцию и заниматься ее продвижением.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данного бизнес – проекта заключается в том, что сувенирная продукция ручной работы достаточно востребована. Есть возможность изготовления под заказ.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Целевая аудитория: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жители районов Томской области и г. Томска;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туристы, приезжающие на ярмарки в музей «Братина, с. Кривошеино;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организации, которые будут делать заказ на изготовление сувениров;</a:t>
            </a: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Предположительный объем продаж 1 368 000 рублей в год, чистая прибыль составит 138 750,00 рублей.</a:t>
            </a:r>
            <a:r>
              <a:rPr lang="ru-RU" sz="11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110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60959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71679"/>
            <a:ext cx="8686800" cy="2060232"/>
          </a:xfrm>
        </p:spPr>
        <p:txBody>
          <a:bodyPr>
            <a:normAutofit fontScale="90000"/>
          </a:bodyPr>
          <a:lstStyle/>
          <a:p>
            <a:pPr lvl="0" indent="539750" algn="l" fontAlgn="base">
              <a:spcAft>
                <a:spcPct val="0"/>
              </a:spcAft>
            </a:pP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изделий из бересты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реализовываться на территории </a:t>
            </a:r>
            <a:r>
              <a:rPr lang="ru-RU" sz="2000" b="1" cap="none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Кривошеинского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</a:t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позволит создавать предметы интерьера, сувенирную продукцию для продажи местному населению, а так же туристам.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этапы работы над бизнес - проектом будут следующие: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источников финансирования;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Закупка необходимых инструментов;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подсобного помещения (частный гараж);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Реклама в СМИ, создание рекламной кампании в интернете, социальных сетях;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основной деятельности, прием заказов, изготовление продукции.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>-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товаров.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69160"/>
            <a:ext cx="1339315" cy="191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785818"/>
          </a:xfrm>
        </p:spPr>
        <p:txBody>
          <a:bodyPr>
            <a:normAutofit fontScale="55000" lnSpcReduction="20000"/>
          </a:bodyPr>
          <a:lstStyle/>
          <a:p>
            <a:pPr lvl="0"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5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продукции/услуг</a:t>
            </a:r>
            <a:endParaRPr lang="ru-RU" sz="5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00241"/>
            <a:ext cx="8686800" cy="2131670"/>
          </a:xfrm>
        </p:spPr>
        <p:txBody>
          <a:bodyPr>
            <a:normAutofit fontScale="90000"/>
          </a:bodyPr>
          <a:lstStyle/>
          <a:p>
            <a:pPr lvl="0" indent="539750" algn="ctr" fontAlgn="base"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Обработка бересты представляет собой снятие тонкого верхнего слоя с коры и дальнейшее расслоение. Толщина конечного продукта зависит от предназначения материала, то есть от того, что именно будет изготавливаться из бересты, ведь для каждого изделия требуется материал определенной толщины. </a:t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Последний этап обработки – нарезка берестяных лент с помощью </a:t>
            </a:r>
            <a:r>
              <a:rPr lang="ru-RU" sz="2000" b="1" cap="none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лентореза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ножниц. 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популярные берестяные изделия -  это короба, хлебницы, туеса, ларцы, шкатулки, сундуки, реже украшения, изготовление резных комодов, обоев на заказ. </a:t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Стоимость берестяной продукции начинается от 200-300 рублей и доходит до нескольких тысяч. </a:t>
            </a:r>
            <a: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458200" cy="46671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85926"/>
          <a:ext cx="8786874" cy="491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продукции: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Рынок сбыта: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короба, хлебницы, туеса, ларцы, шкатулки, сундуки, реже украшения, изготовление резных комодов, обоев на заказ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Сувенирные лавки,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магазины подарков, торговые сети, ярмарки, выставки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короба, хлебницы, туеса, ларцы, шкатулки, сундуки, реже украшения, изготовление резных комодов, обоев на заказ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Открытие собственного магазина по продаже продукции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короба, хлебницы, туеса, ларцы, шкатулки, сундуки, реже украшения, изготовление резных комодов, обоев на заказ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интернет страницы для продвижения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продажи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500066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2" y="1628799"/>
          <a:ext cx="8568949" cy="3535275"/>
        </p:xfrm>
        <a:graphic>
          <a:graphicData uri="http://schemas.openxmlformats.org/drawingml/2006/table">
            <a:tbl>
              <a:tblPr/>
              <a:tblGrid>
                <a:gridCol w="2141566"/>
                <a:gridCol w="2142461"/>
                <a:gridCol w="2142461"/>
                <a:gridCol w="2142461"/>
              </a:tblGrid>
              <a:tr h="64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товара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Цена, рублей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работ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сумма, рублей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Комод резной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13500,00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162 000,00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Обои резные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5800,00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580000,00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Мебельная работа обшивка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8500, 00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 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425 000,00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Мебельная резка узоровый.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6300р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126 000,00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Сувенирная продукция 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500р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150шт.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75000р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1 368 000,00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202180"/>
          <a:ext cx="8424937" cy="3891114"/>
        </p:xfrm>
        <a:graphic>
          <a:graphicData uri="http://schemas.openxmlformats.org/drawingml/2006/table">
            <a:tbl>
              <a:tblPr/>
              <a:tblGrid>
                <a:gridCol w="3217723"/>
                <a:gridCol w="1493440"/>
                <a:gridCol w="1995658"/>
                <a:gridCol w="1718116"/>
              </a:tblGrid>
              <a:tr h="432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рекламной продукции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Цена, руб.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Сумма, руб.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Баннер 3*4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14 000,00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Объявления в газету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раз в 2 месяца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Визитки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 руб./ед.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Вывески, объявления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руб./ед.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Размещение рекламы в социальных сетях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ежедневно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25 000,00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1390219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Затраты на рекламу и продвижение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714380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2079499"/>
          <a:ext cx="8568950" cy="2933678"/>
        </p:xfrm>
        <a:graphic>
          <a:graphicData uri="http://schemas.openxmlformats.org/drawingml/2006/table">
            <a:tbl>
              <a:tblPr/>
              <a:tblGrid>
                <a:gridCol w="2409261"/>
                <a:gridCol w="2379717"/>
                <a:gridCol w="1889986"/>
                <a:gridCol w="1889986"/>
              </a:tblGrid>
              <a:tr h="651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оборудования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Цена оборудования, рублей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шт.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сумма, рублей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Шлиф-машинка электрическая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2220,00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4шт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8880,00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Рубанок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6шт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2100,00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Шило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25шт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3375,00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Лобзик электрический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1750,00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3шт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Тиски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4шт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7200,00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26805,00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1700808"/>
            <a:ext cx="4460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Необходимое оборудование для реализации проекта: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28736"/>
            <a:ext cx="8458200" cy="500066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714488"/>
            <a:ext cx="8686800" cy="24174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первые полгода предпринимательская деятельность, организуется в качестве предпринимателя без образования юридического лица,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далее наем одного сотрудника, для обслуживания предприятия.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6 - 9 месяцев планируется окупить проект, и увеличить поголовье кроликов, тем самым увеличивая чистую прибыль от продаж.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048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545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Данный проект предполагает изготовление изделий сувенирной продукции из бересты. Процесс производства будут осуществлять шесть человек, которые будут делать макеты, изготавливать продукцию и заниматься ее продвижением. Актуальность данного бизнес – проекта заключается в том, что сувенирная продукция ручной работы достаточно востребована. Есть возможность изготовления под заказ. Целевая аудитория: - жители районов Томской области и г. Томска; - туристы, приезжающие на ярмарки в музей «Братина, с. Кривошеино; - организации, которые будут делать заказ на изготовление сувениров; Предположительный объем продаж 1 368 000 рублей в год, чистая прибыль составит 138 750,00 рублей.  </vt:lpstr>
      <vt:lpstr>Проект «Изготовление изделий из бересты» будет реализовываться на территории Кривошеинского района.  Проект позволит создавать предметы интерьера, сувенирную продукцию для продажи местному населению, а так же туристам.  Основные этапы работы над бизнес - проектом будут следующие: - Поиск источников финансирования;  - Закупка необходимых инструментов; - Оборудование подсобного помещения (частный гараж); - Реклама в СМИ, создание рекламной кампании в интернете, социальных сетях; - Осуществление основной деятельности, прием заказов, изготовление продукции. - Реализация товаров.  </vt:lpstr>
      <vt:lpstr>             Обработка бересты представляет собой снятие тонкого верхнего слоя с коры и дальнейшее расслоение. Толщина конечного продукта зависит от предназначения материала, то есть от того, что именно будет изготавливаться из бересты, ведь для каждого изделия требуется материал определенной толщины.   Последний этап обработки – нарезка берестяных лент с помощью лентореза или ножниц.  Самые популярные берестяные изделия -  это короба, хлебницы, туеса, ларцы, шкатулки, сундуки, реже украшения, изготовление резных комодов, обоев на заказ.  Стоимость берестяной продукции начинается от 200-300 рублей и доходит до нескольких тысяч. 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В первые полгода предпринимательская деятельность, организуется в качестве предпринимателя без образования юридического лица,   далее наем одного сотрудника, для обслуживания предприятия.  За 6 - 9 месяцев планируется окупить проект, и увеличить поголовье кроликов, тем самым увеличивая чистую прибыль от продаж.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2017-02-07T08:29:08Z</dcterms:created>
  <dcterms:modified xsi:type="dcterms:W3CDTF">2017-04-20T03:53:37Z</dcterms:modified>
</cp:coreProperties>
</file>